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71" r:id="rId5"/>
    <p:sldId id="270" r:id="rId6"/>
    <p:sldId id="258" r:id="rId7"/>
    <p:sldId id="266" r:id="rId8"/>
    <p:sldId id="267" r:id="rId9"/>
    <p:sldId id="263" r:id="rId10"/>
    <p:sldId id="259" r:id="rId11"/>
    <p:sldId id="265" r:id="rId12"/>
    <p:sldId id="268" r:id="rId13"/>
    <p:sldId id="269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141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68" d="100"/>
          <a:sy n="68" d="100"/>
        </p:scale>
        <p:origin x="1819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64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5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34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52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5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45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41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83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26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92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6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786A2-9550-47D5-8478-FB18784ED9D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151A2-FFB7-4C79-A562-C1D5A5AE8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90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20.png"/><Relationship Id="rId5" Type="http://schemas.openxmlformats.org/officeDocument/2006/relationships/image" Target="../media/image27.png"/><Relationship Id="rId10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3CDA-6428-4639-A7F5-C3E4F4DCBA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EXPLORING PATHWAYS, GENES AND GENE LISTS IN BIG BIOLOGICAL DATASETS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03E83-5B93-48BD-97C1-387684B30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Alex Greenshields Watson</a:t>
            </a:r>
          </a:p>
          <a:p>
            <a:r>
              <a:rPr lang="en-GB" dirty="0"/>
              <a:t>Cardiff University</a:t>
            </a:r>
          </a:p>
          <a:p>
            <a:r>
              <a:rPr lang="en-GB" dirty="0" err="1"/>
              <a:t>SatRday</a:t>
            </a:r>
            <a:r>
              <a:rPr lang="en-GB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1806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C048-FB6F-4E97-B120-FCD4BF70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42866-F6CF-43A5-959A-341929F52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3" y="1492848"/>
            <a:ext cx="3138768" cy="2511014"/>
          </a:xfrm>
          <a:prstGeom prst="rect">
            <a:avLst/>
          </a:prstGeom>
        </p:spPr>
      </p:pic>
      <p:pic>
        <p:nvPicPr>
          <p:cNvPr id="11" name="Picture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2052653-B45F-411E-8A76-F4D8B5C89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1"/>
          <a:stretch/>
        </p:blipFill>
        <p:spPr>
          <a:xfrm>
            <a:off x="0" y="4523437"/>
            <a:ext cx="9144000" cy="2639035"/>
          </a:xfrm>
          <a:prstGeom prst="rect">
            <a:avLst/>
          </a:prstGeom>
        </p:spPr>
      </p:pic>
      <p:pic>
        <p:nvPicPr>
          <p:cNvPr id="13" name="Picture 1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98EF4C5-87B7-49C3-BA34-C41283F4D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" b="6652"/>
          <a:stretch/>
        </p:blipFill>
        <p:spPr>
          <a:xfrm>
            <a:off x="5373181" y="174811"/>
            <a:ext cx="2403949" cy="36685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314EBD-A6CA-46EA-81C2-BAEC296E09CA}"/>
              </a:ext>
            </a:extLst>
          </p:cNvPr>
          <p:cNvSpPr txBox="1"/>
          <p:nvPr/>
        </p:nvSpPr>
        <p:spPr>
          <a:xfrm rot="16200000">
            <a:off x="3971922" y="2009074"/>
            <a:ext cx="240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Patients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D54B8-D2B9-4327-92E7-8F36170BD8E9}"/>
              </a:ext>
            </a:extLst>
          </p:cNvPr>
          <p:cNvSpPr txBox="1"/>
          <p:nvPr/>
        </p:nvSpPr>
        <p:spPr>
          <a:xfrm>
            <a:off x="5373181" y="3803657"/>
            <a:ext cx="240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Genes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443D81-749F-4AA3-98F4-3E045F35E66B}"/>
              </a:ext>
            </a:extLst>
          </p:cNvPr>
          <p:cNvSpPr txBox="1"/>
          <p:nvPr/>
        </p:nvSpPr>
        <p:spPr>
          <a:xfrm>
            <a:off x="2808232" y="4129077"/>
            <a:ext cx="352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</a:t>
            </a:r>
            <a:r>
              <a:rPr lang="en-GB" dirty="0" err="1"/>
              <a:t>ggsurvplot</a:t>
            </a:r>
            <a:r>
              <a:rPr lang="en-GB" dirty="0"/>
              <a:t>” &amp; “</a:t>
            </a:r>
            <a:r>
              <a:rPr lang="en-GB" dirty="0" err="1"/>
              <a:t>survminer</a:t>
            </a:r>
            <a:r>
              <a:rPr lang="en-GB" dirty="0"/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816C0-0708-4329-A699-456E3B825DD3}"/>
              </a:ext>
            </a:extLst>
          </p:cNvPr>
          <p:cNvSpPr txBox="1"/>
          <p:nvPr/>
        </p:nvSpPr>
        <p:spPr>
          <a:xfrm>
            <a:off x="6575557" y="1881004"/>
            <a:ext cx="3527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“pheatmap”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“</a:t>
            </a:r>
            <a:r>
              <a:rPr lang="en-GB" dirty="0" err="1"/>
              <a:t>clusterR</a:t>
            </a:r>
            <a:r>
              <a:rPr lang="en-GB" dirty="0"/>
              <a:t>”</a:t>
            </a:r>
          </a:p>
          <a:p>
            <a:pPr algn="ctr"/>
            <a:r>
              <a:rPr lang="en-GB" dirty="0"/>
              <a:t>“</a:t>
            </a:r>
            <a:r>
              <a:rPr lang="en-GB" dirty="0" err="1"/>
              <a:t>parallelDist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316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C048-FB6F-4E97-B120-FCD4BF70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087BB-7F3C-43C4-9556-6185F4F9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1" y="1115736"/>
            <a:ext cx="8456647" cy="24680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D3E5E0-1296-4932-BEB1-C7E1A771658E}"/>
              </a:ext>
            </a:extLst>
          </p:cNvPr>
          <p:cNvGrpSpPr/>
          <p:nvPr/>
        </p:nvGrpSpPr>
        <p:grpSpPr>
          <a:xfrm>
            <a:off x="6084318" y="3401382"/>
            <a:ext cx="2160000" cy="2160000"/>
            <a:chOff x="2317687" y="1621451"/>
            <a:chExt cx="2160000" cy="216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9E0231-39C9-412E-8C17-9554478C6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687" y="1621451"/>
              <a:ext cx="2160000" cy="216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AD62C5-4E45-4605-92DD-412C47C29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687" y="1621451"/>
              <a:ext cx="2160000" cy="2160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4411EC-9FDC-4529-B3F7-C71736D15E9C}"/>
              </a:ext>
            </a:extLst>
          </p:cNvPr>
          <p:cNvGrpSpPr>
            <a:grpSpLocks noChangeAspect="1"/>
          </p:cNvGrpSpPr>
          <p:nvPr/>
        </p:nvGrpSpPr>
        <p:grpSpPr>
          <a:xfrm>
            <a:off x="3563790" y="3401382"/>
            <a:ext cx="2160000" cy="2160000"/>
            <a:chOff x="0" y="1524000"/>
            <a:chExt cx="68580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5DC4B6-29B8-4A25-B426-A6141CDAA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24000"/>
              <a:ext cx="6858000" cy="685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D4FE51-5A5B-4156-8E5F-82B4D2BF1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24000"/>
              <a:ext cx="6858000" cy="68580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B4888D-D8A7-4AC3-9D0A-F57E405413D0}"/>
              </a:ext>
            </a:extLst>
          </p:cNvPr>
          <p:cNvGrpSpPr>
            <a:grpSpLocks noChangeAspect="1"/>
          </p:cNvGrpSpPr>
          <p:nvPr/>
        </p:nvGrpSpPr>
        <p:grpSpPr>
          <a:xfrm>
            <a:off x="1353800" y="3401382"/>
            <a:ext cx="2160000" cy="2160000"/>
            <a:chOff x="0" y="1524000"/>
            <a:chExt cx="6858000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19A095D-4F69-43B2-AD77-FD16D50FA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24000"/>
              <a:ext cx="6858000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31D8F6-93FB-4BA3-B03F-8199C8FD4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24000"/>
              <a:ext cx="6858000" cy="6858000"/>
            </a:xfrm>
            <a:prstGeom prst="rect">
              <a:avLst/>
            </a:prstGeom>
          </p:spPr>
        </p:pic>
      </p:grp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19D0728-7B2F-4441-BCC6-28BE91B3A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37" y="5609609"/>
            <a:ext cx="1669316" cy="780253"/>
          </a:xfrm>
          <a:prstGeom prst="rect">
            <a:avLst/>
          </a:prstGeom>
        </p:spPr>
      </p:pic>
      <p:pic>
        <p:nvPicPr>
          <p:cNvPr id="18" name="Picture 17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DC49498-51AB-45A4-AFA6-18AADCD1B1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6" y="5632386"/>
            <a:ext cx="1669317" cy="7346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BD9E42-F590-4992-9725-FBC12D3CFF8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4127" y="5646403"/>
            <a:ext cx="1979855" cy="7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2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C048-FB6F-4E97-B120-FCD4BF70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00F89-0828-4D87-9E77-474EFCC4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746" y="0"/>
            <a:ext cx="222421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8D13-2977-4F0E-8D93-8284DFF1E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0" r="42710"/>
          <a:stretch/>
        </p:blipFill>
        <p:spPr>
          <a:xfrm>
            <a:off x="7150460" y="365126"/>
            <a:ext cx="1642682" cy="6361367"/>
          </a:xfrm>
          <a:prstGeom prst="rect">
            <a:avLst/>
          </a:prstGeom>
        </p:spPr>
      </p:pic>
      <p:pic>
        <p:nvPicPr>
          <p:cNvPr id="6148" name="Picture 4" descr="Image result for influenza virus">
            <a:extLst>
              <a:ext uri="{FF2B5EF4-FFF2-40B4-BE49-F238E27FC236}">
                <a16:creationId xmlns:a16="http://schemas.microsoft.com/office/drawing/2014/main" id="{07524966-6BE6-453A-85AD-3F54BA2A3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" y="1902430"/>
            <a:ext cx="2865003" cy="190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population clip art">
            <a:extLst>
              <a:ext uri="{FF2B5EF4-FFF2-40B4-BE49-F238E27FC236}">
                <a16:creationId xmlns:a16="http://schemas.microsoft.com/office/drawing/2014/main" id="{7A3121C0-B086-4AC4-B060-29EBA4AB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21" y="4474056"/>
            <a:ext cx="3316629" cy="201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98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6746-48C8-4285-95B1-E11F359C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Bottom Line</a:t>
            </a:r>
          </a:p>
        </p:txBody>
      </p:sp>
      <p:pic>
        <p:nvPicPr>
          <p:cNvPr id="9218" name="Picture 2" descr="Image result for R">
            <a:extLst>
              <a:ext uri="{FF2B5EF4-FFF2-40B4-BE49-F238E27FC236}">
                <a16:creationId xmlns:a16="http://schemas.microsoft.com/office/drawing/2014/main" id="{11E4C10E-7C12-461E-A589-C441D2E0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838" y="3429000"/>
            <a:ext cx="2989162" cy="298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bicycle clipart">
            <a:extLst>
              <a:ext uri="{FF2B5EF4-FFF2-40B4-BE49-F238E27FC236}">
                <a16:creationId xmlns:a16="http://schemas.microsoft.com/office/drawing/2014/main" id="{698D8BEA-540A-4548-B8AC-B788D392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2" y="4066331"/>
            <a:ext cx="2657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human tools">
            <a:extLst>
              <a:ext uri="{FF2B5EF4-FFF2-40B4-BE49-F238E27FC236}">
                <a16:creationId xmlns:a16="http://schemas.microsoft.com/office/drawing/2014/main" id="{F3864F90-2B07-418B-96F4-C306ECBF3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0" y="3999061"/>
            <a:ext cx="2613485" cy="184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exploration wallpaper">
            <a:extLst>
              <a:ext uri="{FF2B5EF4-FFF2-40B4-BE49-F238E27FC236}">
                <a16:creationId xmlns:a16="http://schemas.microsoft.com/office/drawing/2014/main" id="{7C5EA0DB-49BE-4ADC-9DCF-CAF0B61C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144" y="1690689"/>
            <a:ext cx="3562350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5F2DC-A911-42CB-9DD9-4FB623373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C0B299-D621-4DDF-BDEC-2796C7221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Questions please…</a:t>
            </a:r>
          </a:p>
        </p:txBody>
      </p:sp>
    </p:spTree>
    <p:extLst>
      <p:ext uri="{BB962C8B-B14F-4D97-AF65-F5344CB8AC3E}">
        <p14:creationId xmlns:p14="http://schemas.microsoft.com/office/powerpoint/2010/main" val="237075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7877-4A74-472F-BFFE-9E7C1279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Biological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24221-ECF5-4950-87B4-6FE2C8E88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Gene expression data </a:t>
            </a:r>
          </a:p>
          <a:p>
            <a:pPr marL="0" indent="0">
              <a:buNone/>
            </a:pPr>
            <a:r>
              <a:rPr lang="en-GB" sz="2000" dirty="0"/>
              <a:t>60,000 genes by 10,000 samples (TCGA)</a:t>
            </a:r>
          </a:p>
          <a:p>
            <a:pPr marL="0" indent="0">
              <a:buNone/>
            </a:pPr>
            <a:r>
              <a:rPr lang="en-GB" sz="2000" dirty="0"/>
              <a:t>“What are the cells &amp; tumours &amp; tissues doing?”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Survival Data &amp; Meta Data</a:t>
            </a:r>
          </a:p>
          <a:p>
            <a:pPr marL="0" indent="0">
              <a:buNone/>
            </a:pPr>
            <a:r>
              <a:rPr lang="en-GB" sz="2000" dirty="0"/>
              <a:t>10,000 patients</a:t>
            </a:r>
          </a:p>
          <a:p>
            <a:pPr marL="0" indent="0">
              <a:buNone/>
            </a:pPr>
            <a:r>
              <a:rPr lang="en-GB" sz="2000" dirty="0"/>
              <a:t>“How long are people living? Treatment? What did they eat?”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Hypervariable Receptor Sequence Data</a:t>
            </a:r>
          </a:p>
          <a:p>
            <a:pPr marL="0" indent="0">
              <a:buNone/>
            </a:pPr>
            <a:r>
              <a:rPr lang="en-GB" sz="2000" dirty="0"/>
              <a:t>50 Grouped Character Vectors &amp; Meta Data (Parent Genes)</a:t>
            </a:r>
          </a:p>
          <a:p>
            <a:pPr marL="0" indent="0">
              <a:buNone/>
            </a:pPr>
            <a:r>
              <a:rPr lang="en-GB" sz="2000" dirty="0"/>
              <a:t>c(“CAASGFRF”, “CASSAGGRLDF”, …) </a:t>
            </a:r>
          </a:p>
          <a:p>
            <a:pPr marL="0" indent="0">
              <a:buNone/>
            </a:pPr>
            <a:r>
              <a:rPr lang="en-GB" sz="2000" dirty="0"/>
              <a:t>Common Motifs &amp; Sequence Patterns &amp; Gene Linkages</a:t>
            </a:r>
          </a:p>
        </p:txBody>
      </p:sp>
    </p:spTree>
    <p:extLst>
      <p:ext uri="{BB962C8B-B14F-4D97-AF65-F5344CB8AC3E}">
        <p14:creationId xmlns:p14="http://schemas.microsoft.com/office/powerpoint/2010/main" val="88323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B55D10-063F-475D-941E-D39451A00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99633"/>
              </p:ext>
            </p:extLst>
          </p:nvPr>
        </p:nvGraphicFramePr>
        <p:xfrm>
          <a:off x="263913" y="189000"/>
          <a:ext cx="9000000" cy="9701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357634805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1758240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71905285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641097749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418816982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688716854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94762023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061456779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46019296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063668789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12143082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377806403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192615104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742322108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68495133"/>
                    </a:ext>
                  </a:extLst>
                </a:gridCol>
              </a:tblGrid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-0.027282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-0.0382812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0.13127112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0.01225686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-0.0940001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-0.002043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0.04434419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0.01431537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0.11371493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-0.0474045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0.00236726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-0.038656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-0.0057113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0.01208091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-0.0591419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340742998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-0.0731766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-0.1339181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-0.0564921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-0.0535433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0.04740453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0.07893062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0.04425263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-0.0416944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0.00177455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0.03372884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0.02574325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-0.0017745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-0.1014984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0.05727172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-0.0298965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789818545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0.18086815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-0.1120086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-0.0282874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-0.1045461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-0.1393399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-0.1114697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0.31011868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0.1428709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-0.1481104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0.33694935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0.1024394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0.02828741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0.11682463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0.11338854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-0.1019216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03035358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-0.6646657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0.10306597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-0.3290763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0.3331437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-0.0926709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0.43367052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0.43101263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0.3193078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0.80060244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-0.1301179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-0.0988011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-0.0214725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-0.5037284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0.02147245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0.02887201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569704432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0.08848095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0.05566931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-0.0725808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0.02415037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0.07183981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0.01576805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-0.0266633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0.14721584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-0.0247469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-0.0782595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-0.0157681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-0.0845723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-0.022747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-0.0640183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0.0477066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08334787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-0.0948441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-0.0370052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0.07220054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-0.0663211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0.00275874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0.08778215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-0.0027587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-0.0103829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-0.0330303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-0.0207274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0.01976562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0.06319594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0.00687051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0.03611207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-0.0201895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96060074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0.01185942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0.05386639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0.00759888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-0.068511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-0.0424981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-0.0454011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0.05207443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0.03530836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-0.0075989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-0.0380225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-0.0114503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0.03728056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0.00938892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-0.0600371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0.01144886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97853149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0.01309013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-0.0571589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0.07522011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0.11242724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0.02002335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0.14194632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-0.1450033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-0.018353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0.01009035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-0.0848269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0.10012913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-0.0426927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-0.0100904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-0.0296021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0.07638598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55344276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-0.3697848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0.710598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-0.0042257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0.19000149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0.15832901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0.07054615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-0.4735546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0.36975193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0.09186029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-0.5257506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-0.0951285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0.00422573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-0.306129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0.6520939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-0.5315285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466030637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-0.0541677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0.06490707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0.01160383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0.03805208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0.05341625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-0.0125165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0.10338688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-0.1067758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-0.0113564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0.02191258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-0.0032959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-0.0711942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0.0032959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-0.0048165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0.02104092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88017076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-0.3857384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-0.0395942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-0.0768957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-0.0051074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0.14705801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0.20743465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0.3803239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0.25098562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-0.089066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0.1917224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-0.0189047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0.08451891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0.0270977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-9.86E-04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9.86E-04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46104878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-0.2244616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-0.1256442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-0.0347638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-0.1341171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0.17739582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0.01995325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0.18457127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0.2260499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-0.096446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0.06278992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-0.0261955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0.1690073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0.11517191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-0.0199533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0.11423588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557230990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-0.0735583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-0.0611763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0.016078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-0.016078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0.22695494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0.17423582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0.32920027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0.07732773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-0.159965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-0.2340841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-0.1111302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0.10605431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0.03579044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0.05585194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-0.0622349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295769915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-1.0746412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-0.3357191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-0.3619146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-0.1863346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-0.100215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0.16961288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0.22533798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0.08587265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-0.0915251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0.26663303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0.2634201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0.04311752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0.20323753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0.16326809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-0.0431175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44872506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-0.1002188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-0.2339864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-0.0010095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0.09060335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-0.1050797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0.3232174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0.1721754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0.08162689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0.15953016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0.05235577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-0.2623377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-0.4161711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0.00100946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-0.2900672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-0.0866385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705609372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0.04733419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-0.048883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-0.0276089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-0.1030636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-0.0591497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0.04077435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0.19933796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0.16578007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-0.0816274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0.13084698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-0.0216966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0.02364349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-0.196765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0.02169657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-0.0376401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44939549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-0.4503427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-0.1368976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-0.6557183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-0.0152459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0.01524591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0.17514944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0.5949187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0.12616777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-0.1508088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0.26059675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0.12211657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-0.1423841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0.41848326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0.23265505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-0.5700355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11851658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-0.3181443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-0.0078883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-0.6101127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0.00788832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0.13878202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0.17113733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0.1124301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-0.203197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0.0343194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-0.018703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0.12409067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-0.0152822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0.21157217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0.14289427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-0.5384431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20554491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-0.2630148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0.00134182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-0.0741015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-0.1839428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-0.0017977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-0.3962908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-0.0013418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0.09418392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-0.4512472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0.0690403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0.21308327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0.30299568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0.06941414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0.20223999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0.34776688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940267657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-0.7608814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-0.0463371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-0.2058554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-0.0232162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0.10161591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0.1012125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0.08244801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0.09937191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0.02321625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-0.1978054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0.09505367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-0.0300446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-0.0356808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-0.0479393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0.10971546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514958692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-0.4373701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-0.1096704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-0.1665318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0.20672345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-0.0473111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0.44678998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-0.0378382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0.46527028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0.5620377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0.03783822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0.29479337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-0.6763532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0.44067025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0.05605435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-0.2110441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526433390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0.34102917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-0.3245001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-0.4598947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-0.058392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0.10160446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-0.1982422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0.24601078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0.32004833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-0.0361576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-0.1141205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0.01722622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0.30069923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-0.0172262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0.10435963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0.0888586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415980675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-0.0522997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0.07551694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0.07743478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-0.0455349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-0.0157001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0.07475114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-0.0038316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-0.0526869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0.10881639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-0.0106614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0.05063033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0.20653701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-0.0654743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-0.0238121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0.00383163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396133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0.17596054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0.01981163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0.0457921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-0.1461282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-0.023798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-0.0370946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0.00115919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0.08254337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-0.1675015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0.12142801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-0.0498776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0.04094076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-0.1872163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-0.0011592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0.01209784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66062449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0.27476883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0.08389759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-0.1017652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0.00510073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0.07945824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0.02648449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-0.127851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-0.1038804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-0.0101671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-0.1161356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-0.0665073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0.07548571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-0.0781713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-0.0051007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0.01501513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50815868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0.05355716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4.15E-04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-4.15E-04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-0.069732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-0.0748756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-0.0412295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-0.0748961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0.02217317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-0.0823224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0.12264705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-0.0295923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0.0625155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0.02070975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0.05533338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0.00331283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51769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0.06647229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0.05664659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0.03072572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0.1602838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-0.0640209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-0.0067542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-0.1387279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0.00317073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0.05924964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-0.0406606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-0.0464084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0.00138354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-0.0013835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-0.0068743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-0.0692699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8020443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-0.2344892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-0.307533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-0.3643601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-0.3201397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-0.1408608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0.14150262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-7.77E-04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-0.2199233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0.26427674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0.28082442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0.09692597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0.04186559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0.19309163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-0.1395757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0.04946113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030661372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0.31403995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-0.03145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-0.0898502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0.05214381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0.10070252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-0.0562232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-0.0200336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0.14665675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0.05031562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-0.1173451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0.06110787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-0.0212843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0.14626956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-0.0821092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-0.035342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502439507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0.03994894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0.04744148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-0.0223656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-0.0032954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-0.0451713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0.00329542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-0.0192275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-0.0286155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-0.0066652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-0.0551939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-0.0034566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0.00742292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0.03844261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0.01026344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0.01305914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639176876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0.6958287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0.01275802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-0.291589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0.18362308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0.10867238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-0.0839598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-0.2250106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0.53016067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0.00446916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-0.0490825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-0.197386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0.08403945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-0.0044692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-0.0413559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-0.1032503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609029386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-0.0793483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0.07320428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0.11358523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0.01984716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-0.0333698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0.02702832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0.05191922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-0.0113499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0.03106332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-0.0414073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-0.0709522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0.00866008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-0.0522473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-0.0086601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0.02642369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66457268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0.03595829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-0.0925169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-0.0310049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0.00931025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-0.0320468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-0.0222087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-0.0252752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0.1162076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-0.0070763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0.03658629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0.00707626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0.16408968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-0.0780549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-0.0426936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0.00999498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82570127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-0.0077679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0.002846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0.03177238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-0.1051276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-0.0415356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-0.002846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0.04032254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0.07456231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0.01427054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-0.0034521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-0.0520756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0.06233335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0.00853038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-0.0423024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0.0494225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550893887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-1.3085074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-0.0850573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-0.0207787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-0.1699209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-0.0295935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0.08774471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0.4606142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0.02077866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-0.1074829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0.04274654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0.09717369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0.25776196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0.03867626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-0.2654352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-0.069088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430602718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-0.2348428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-0.0126643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-0.2504344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-0.0960698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0.12198305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-0.2344737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0.3943858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-0.1625552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-0.1954036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0.04103613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0.16111708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0.01266432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-0.0143132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0.15262747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0.12780523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18467973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-0.093914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-0.0065107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-0.2084713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0.02006054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0.26020813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0.20386887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-0.0161734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-0.251092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0.2569914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-0.3565817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-0.0461903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0.25661182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-0.0264053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0.36386395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0.00651073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09076400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-0.0830021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0.41222763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-0.0796375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-0.7892647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-0.4703789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0.02077389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-0.5024662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-1.6104279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-0.4678288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0.66626644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0.7649555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0.27865028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0.5987358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-0.0207739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1.25138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429292987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0.18110037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-0.333508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-0.4819303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-0.2296681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0.01679277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0.12922525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0.38616514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-0.0167928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-0.2608247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0.19891691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0.05117655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0.11814737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0.09964705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-0.0601344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-0.3505712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446099127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0.1498878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-0.2713921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-0.0300515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0.18735099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-0.1065528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5.54E-04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0.08024669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-0.0758016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-0.1791942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-0.3666561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0.01995635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-0.0654805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0.08334231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0.25448775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0.501271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35489265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0.02617526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0.1789434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-0.0518768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-0.0063641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0.16413903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0.13382411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0.19752908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-0.2104991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0.32994342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0.03354144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-0.032069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0.00636411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-0.3023655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-0.0655701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-0.0560243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1295645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0.07592368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0.00152755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-0.0015275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0.06540656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-0.0445035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-0.01177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-0.0314968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-0.0236633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0.0064013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0.06451726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0.18818116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0.28383088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0.01633191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-0.127557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-0.0523965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538200392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0.43832684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0.7407465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0.7397804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-0.2469368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-0.0650272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0.41160774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0.13566399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0.34576607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-0.6578069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0.06502724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-0.0924683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-0.7276835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-0.9946723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-0.0798254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-0.2326355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403818449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-0.28297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-0.2147999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-0.1215224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-0.1815176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0.09754992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0.15948343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0.1416645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0.16380358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-0.0320373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0.32006645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-0.0339241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0.0206809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0.21580982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0.05845451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-0.0206809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4198611868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0.05315089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-0.0084465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0.08804822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-0.0213692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-0.0666716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0.07624698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-0.0764849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0.00248885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-0.0750821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-0.0623157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-0.0199945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0.20012736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0.04468465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0.0188973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-0.0024889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172531166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0.02835417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-0.0028849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0.00288486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-0.1633859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0.0963912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-0.0054522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0.13876486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-0.0047841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-0.0238709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-0.0670853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0.02568293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0.5245228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-0.0377569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0.01223373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-0.0167408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75213465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-0.4403603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0.44509292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0.28512645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-0.0538013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-0.0416057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0.3099501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-0.28495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0.21458983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-0.1520426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-0.1797683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0.13129401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0.08307624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0.11823297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-0.4431121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0.04160571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84082238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0.7294247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-0.1707938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-0.1142728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-0.308933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-0.1546648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-0.2461903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-0.3250144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-0.0375583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0.03755832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0.4790094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0.45041347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0.6752722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0.5272615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0.16893649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0.07218957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94620236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0.05836034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0.06236672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-0.0177047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0.02276206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-0.1046908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-0.1979125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0.05989432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-0.0466969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0.05780006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0.04733205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-0.0516865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0.14649367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-0.0730283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-0.0659411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0.01303458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73410875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0.38887024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0.04584026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0.03330517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-0.0854759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0.03330517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-0.183548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-0.0333052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-0.1713123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-0.4735518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-0.0542555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-0.4219923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0.28533745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-0.1003656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0.15500164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0.09941769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08645383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0.01107931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0.04004574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-0.1231732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0.13058901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-0.0317822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0.01314783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-0.1110597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0.05886221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0.06801462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-0.0505438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-0.0216622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0.00281096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-0.1019449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-0.002811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0.0240674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4053671387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-0.0308371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0.01141548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0.0261178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0.04212952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-0.0909891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-0.1318631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-0.0114155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0.13529253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-0.0966687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-0.0125213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-0.0378914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0.03722858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0.01765728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0.05705023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-0.0237675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49091199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0.01503849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-0.0064406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0.03753853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-0.0494695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-0.0391779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0.00361204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0.04221487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0.03870058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0.03000307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0.06705141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0.11211252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-0.025229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-0.1221919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-0.003612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-0.0535159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16610793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1.3085008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0.06443167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-0.0117435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0.01267529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0.0120616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0.00640774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-0.0050168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-0.0955954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0.0050168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-0.0338845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-0.0534315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-0.0487394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-0.0254531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0.08701372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0.06002426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701308370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0.38937926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0.07598758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0.170717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-0.0582945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-0.1222804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-0.0062096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0.04403806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-0.1116769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0.0205853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0.00620961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-0.0700672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-0.0858729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0.00725579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-0.0683429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-0.0159147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44461191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-0.3826318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0.03943491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0.13432121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0.03853655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-0.1138635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0.18135262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-0.401876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0.0536747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0.7182312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-0.0427156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-0.0499597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-0.3229098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0.03637314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-0.0032578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0.00145626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4294767756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0.05927301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0.00402808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0.01751161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0.05468535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0.09715533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-0.0040281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-0.0824091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-0.053335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0.03833461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-0.1113222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-0.0188286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0.05903792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-0.0786936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-0.0171263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0.01033568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635908402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-0.5054393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0.00709534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-0.251081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0.17136669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0.16071701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0.11753368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0.10688686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-0.0608139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0.42046452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-0.0685039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-0.0169477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-0.0018072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-0.0367212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0.00180721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-0.1515794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577941130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-0.1168127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-0.0266175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-0.0747933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-0.0798187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0.0313735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-0.0138688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0.274436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0.07469273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0.07985544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-0.0221996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-0.1346765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0.02817059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0.01386881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0.02508164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-0.1604075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64890822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-0.7350941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-0.314723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-0.384263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-0.0021172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-0.0449152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0.29775047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0.3723135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0.14178085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-0.2992573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0.35617447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0.04742622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0.00211716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0.09952545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0.05536652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-0.1972599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51482760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-0.0503163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0.00435829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0.00911665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0.02029276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-0.08322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0.02806425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0.06012392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0.08094549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-0.0188546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-0.1428671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-0.0043583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-0.0599618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-0.175323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0.05159855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-0.0378323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86864451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-0.0100956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-0.035955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-0.0161624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-0.0296779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0.05345583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-0.0248938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0.06831455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-0.0043535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0.05572557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0.00720644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0.14727736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0.04163551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0.12546778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0.00435352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-0.0105772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905268282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0.23372889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-0.0079441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-0.0194922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0.00254917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0.05711651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-0.0227718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0.12846994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0.03369093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-0.1561141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-0.0025492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0.04324961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0.01972246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0.14972973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-0.0514069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-0.0420122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408986232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0.22440577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0.01065397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-0.2026858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-0.0535693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0.17621946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-0.0236945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-0.010654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-0.0636973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-0.1638513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0.0272193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0.05409479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0.20259237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0.07078791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0.28990698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-0.0381122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76235448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0.14336348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0.04193735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-0.228868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0.00553465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0.11195993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-0.0055346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-0.0448184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0.19341707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-0.2970023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0.04675436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-0.056314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-0.0123725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0.3214984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0.29299212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-0.0995202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43169805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-0.2099328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-0.0874019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-0.1622014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0.01134539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0.11118269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-0.1852479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0.03641844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-0.0046201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0.10503054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-0.1147895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0.00241995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-0.0024199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0.19977522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0.05382872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-0.2441821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488508707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-0.0777283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-0.1258459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-0.2248306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0.0293932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-0.1599407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0.1057806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0.61875725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0.6733484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-0.0293932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0.74503803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0.42073536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-0.1690941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0.43499756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0.2505045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-0.3689928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014948186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-1.2393131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-0.2679071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-0.8424912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0.43906975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0.2154417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0.32578373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0.83918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-0.1519814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0.5304127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0.1783123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0.24772453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-0.5790577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0.15198135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-0.2538748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-0.4088516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680395980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0.02223444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0.09233809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-0.0163121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0.00596762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-0.1421561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-0.0096126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-0.0561676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0.01503658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-0.0476866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0.04508638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-0.0149069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0.07794809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-0.017633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0.17930794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-0.0059676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84293162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0.00470924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0.02578735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0.02257967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-0.0313578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0.01380062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-0.0213289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-0.0047092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0.08416796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-0.0483494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0.13882732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-0.0444298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-0.090404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0.03692627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-0.0733905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0.01619768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24596089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-0.521184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-0.1774178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0.00485992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0.3256626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-0.0048599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-0.1573267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0.80751324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0.49374866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-0.0099926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0.7304516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-0.062645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0.38009167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0.66250896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0.27084827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-0.0517988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404405100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-0.6186819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0.01845551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-0.0965748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0.54906845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-0.0662756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-0.0184555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0.31175518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0.04073906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0.611887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0.45847988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-0.107935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0.10294056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0.49876976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-0.0545578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-0.2412949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90336185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-0.3419597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-0.0441473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-0.0927427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0.26438832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0.10893035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0.08806157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-0.2691367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0.0658977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0.28662372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-0.0063899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0.0841229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-0.0207484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0.00638986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-0.2614243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0.02586961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537754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-0.8411889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-0.3112607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-0.7107253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0.3056388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-0.1847043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0.25147772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0.17002058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0.26026106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0.20759058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0.07217646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0.17318296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-0.1051154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0.38772726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-0.5674434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-0.0721765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85887288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-0.1343901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0.01511836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-0.0151184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-0.1012032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0.03308415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0.08362651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-0.0729573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-0.0668156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0.0547092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-0.124882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-0.2583597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0.11622644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0.02885652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-0.0622051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0.02723956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17248460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-0.4372757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-0.3269227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-0.3569276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0.13583875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-0.0454395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0.13322854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0.11256146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0.0779345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0.04065299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0.06719756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0.15174317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-0.2838271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0.18345094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-0.1303637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-0.040653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689575735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-2.7494874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-0.0515742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0.5311742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0.05157423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-0.5812316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-1.2776818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0.98049784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0.57061243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-0.3847175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0.9134507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-0.1715369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0.35502672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0.35502672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0.09306765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-0.5258527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488407126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-2.6839848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-0.0628033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0.6884308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0.1387825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-0.3876152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-0.9918709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0.90886974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0.6366472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-0.3897934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0.9620085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-0.0209026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0.34522915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0.7261162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0.02090263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-0.5384359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516931565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-0.2227774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0.37563038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0.08576012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-0.3817825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0.3871565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0.13676071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0.64200115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0.9243994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-0.0279293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-0.1102867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-0.0393486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0.7132473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-0.0279293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-0.0279293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0.02792931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58613102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1.5525432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0.6713834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-0.6116738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1.2818198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0.48755312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0.6222663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-0.575233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-0.5244975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0.7875581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-0.286345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-0.3388753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0.17737722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-0.3184648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-0.1773772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-0.1840882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80105752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0.08991003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0.07122707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-0.057941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0.15947533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0.03797722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0.1275382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9.82E-05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-0.0431581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0.18434668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-0.1590343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-0.0021195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-0.0023808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0.16629362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-0.0987887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-9.82E-05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735650266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1.431293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0.03266954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-0.0924888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0.17551184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0.14299726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0.00425148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0.03375101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-0.0286317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-0.1696725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-0.1158867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-0.0889754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0.00142527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-0.0929923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-0.0792055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-0.0014253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355434856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-0.0558085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-0.0441709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0.014081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0.01092958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-0.0010681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0.0343976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0.00196314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-0.0840626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-0.0676513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-0.0573945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0.02305508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0.00106812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-0.0367961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-0.0595841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0.02186346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398745347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0.05958223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-0.0266643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0.03099203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0.00699377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0.0026226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0.00485754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-0.0789709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0.00182438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-0.0018244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-0.0494952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0.04778099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-0.1316638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0.04216528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-0.0686374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-0.0675521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713174931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0.77714515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-0.0035303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-0.0883315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0.06941581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-0.0157974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0.1177547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-0.2400086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-0.0339472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0.03676534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-0.080363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0.00353026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-0.1219265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0.10738063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-0.1697681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0.14246106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669360233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-0.0157688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-0.1007774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-0.0371449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-0.0692165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0.03064704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-0.0815928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0.13684869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0.11582542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-0.1235826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0.0198977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-0.0409391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0.09388232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0.25727963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0.01576877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0.02141023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012351559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5.67E-05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0.00685072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-0.0341692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0.04984283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0.02336597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-0.0137863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0.21699572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-5.67E-05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-0.0288382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-0.0921402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-0.0743642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0.0931983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-0.0295801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-0.0838351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0.00380373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16460988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-0.0943275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0.02192116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-0.0867677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-0.0531712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-0.0070949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0.09364462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-0.0224338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-0.0930219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-0.0069141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-0.0419621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0.03633547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0.07989502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0.00691414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0.06511211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0.06291628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1796332074"/>
                  </a:ext>
                </a:extLst>
              </a:tr>
              <a:tr h="72809"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0.15966606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-0.0850277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-0.5269461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-0.0254354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-0.1809902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0.5240307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0.29651833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0.03781986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-0.0660658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0.21056461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0.45349503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-0.1656351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0.30668163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0.02543545</a:t>
                      </a:r>
                      <a:endParaRPr lang="en-GB" sz="700" b="0" i="0" u="none" strike="noStrike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 dirty="0">
                          <a:effectLst/>
                        </a:rPr>
                        <a:t>-0.045166</a:t>
                      </a:r>
                      <a:endParaRPr lang="en-GB" sz="700" b="0" i="0" u="none" strike="noStrike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328" marR="2328" marT="2328" marB="0" anchor="b"/>
                </a:tc>
                <a:extLst>
                  <a:ext uri="{0D108BD9-81ED-4DB2-BD59-A6C34878D82A}">
                    <a16:rowId xmlns:a16="http://schemas.microsoft.com/office/drawing/2014/main" val="2325818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3E8484-9778-4159-B8A3-93D92C31D008}"/>
              </a:ext>
            </a:extLst>
          </p:cNvPr>
          <p:cNvSpPr txBox="1"/>
          <p:nvPr/>
        </p:nvSpPr>
        <p:spPr>
          <a:xfrm>
            <a:off x="2652891" y="-67734"/>
            <a:ext cx="448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Patients &gt;&gt;&gt;&gt;&gt;&gt;&gt;&gt;&gt;&gt;&gt;&gt;&gt;&gt;&gt;&gt;&gt;&gt;&gt;&gt;&gt;&gt;&gt;&gt;&gt;&gt;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76C99-15C2-41D3-BDA7-6EE5691AD07C}"/>
              </a:ext>
            </a:extLst>
          </p:cNvPr>
          <p:cNvSpPr txBox="1"/>
          <p:nvPr/>
        </p:nvSpPr>
        <p:spPr>
          <a:xfrm rot="16200000" flipH="1">
            <a:off x="-2130820" y="2827866"/>
            <a:ext cx="448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Genes &gt;&gt;&gt;&gt;&gt;&gt;&gt;&gt;&gt;&gt;&gt;&gt;&gt;&gt;&gt;&gt;&gt;&gt;&gt;&gt;&gt;&gt;&gt;&gt;&gt;&gt;</a:t>
            </a:r>
          </a:p>
        </p:txBody>
      </p:sp>
    </p:spTree>
    <p:extLst>
      <p:ext uri="{BB962C8B-B14F-4D97-AF65-F5344CB8AC3E}">
        <p14:creationId xmlns:p14="http://schemas.microsoft.com/office/powerpoint/2010/main" val="365222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F48889-0320-4A19-B7AE-3A36B27CD316}"/>
              </a:ext>
            </a:extLst>
          </p:cNvPr>
          <p:cNvSpPr/>
          <p:nvPr/>
        </p:nvSpPr>
        <p:spPr>
          <a:xfrm>
            <a:off x="46706" y="-10402019"/>
            <a:ext cx="4572000" cy="197284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CAISERAIRGTSGLTDTQYF</a:t>
            </a:r>
          </a:p>
          <a:p>
            <a:r>
              <a:rPr lang="en-GB" sz="1100" dirty="0"/>
              <a:t>CAISECAIRGTSGLTDTQYF</a:t>
            </a:r>
          </a:p>
          <a:p>
            <a:r>
              <a:rPr lang="en-GB" sz="1100" dirty="0"/>
              <a:t>CAISERAIRGTSGLTDTQYL</a:t>
            </a:r>
          </a:p>
          <a:p>
            <a:r>
              <a:rPr lang="en-GB" sz="1100" dirty="0"/>
              <a:t>CASSQAAGGRAFF</a:t>
            </a:r>
          </a:p>
          <a:p>
            <a:r>
              <a:rPr lang="en-GB" sz="1100" dirty="0"/>
              <a:t>CASSQAEGGQNHF</a:t>
            </a:r>
          </a:p>
          <a:p>
            <a:r>
              <a:rPr lang="en-GB" sz="1100" dirty="0"/>
              <a:t>CASSLAPGGIAFF</a:t>
            </a:r>
          </a:p>
          <a:p>
            <a:r>
              <a:rPr lang="en-GB" sz="1100" dirty="0"/>
              <a:t>CASSQAAGGRAIF</a:t>
            </a:r>
          </a:p>
          <a:p>
            <a:r>
              <a:rPr lang="en-GB" sz="1100" dirty="0"/>
              <a:t>CASSLDSGFLEQYF</a:t>
            </a:r>
          </a:p>
          <a:p>
            <a:r>
              <a:rPr lang="en-GB" sz="1100" dirty="0"/>
              <a:t>CAISESGGRVDEQYF</a:t>
            </a:r>
          </a:p>
          <a:p>
            <a:r>
              <a:rPr lang="en-GB" sz="1100" dirty="0"/>
              <a:t>CASSPPSSYNEQFF</a:t>
            </a:r>
          </a:p>
          <a:p>
            <a:r>
              <a:rPr lang="en-GB" sz="1100" dirty="0"/>
              <a:t>CASSLQGAPEQFF</a:t>
            </a:r>
          </a:p>
          <a:p>
            <a:r>
              <a:rPr lang="en-GB" sz="1100" dirty="0"/>
              <a:t>CTSRLDPGFLEQYF</a:t>
            </a:r>
          </a:p>
          <a:p>
            <a:r>
              <a:rPr lang="en-GB" sz="1100" dirty="0"/>
              <a:t>CASSLYGEYEQYF</a:t>
            </a:r>
          </a:p>
          <a:p>
            <a:r>
              <a:rPr lang="en-GB" sz="1100" dirty="0"/>
              <a:t>CASSQGTTDTQYF</a:t>
            </a:r>
          </a:p>
          <a:p>
            <a:r>
              <a:rPr lang="en-GB" sz="1100" dirty="0"/>
              <a:t>CASRPGQGGYEQY</a:t>
            </a:r>
          </a:p>
          <a:p>
            <a:r>
              <a:rPr lang="en-GB" sz="1100" dirty="0"/>
              <a:t>CASSSSTGQQPQH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CASSLAQGWKTQY</a:t>
            </a:r>
          </a:p>
          <a:p>
            <a:r>
              <a:rPr lang="en-GB" sz="1100" dirty="0"/>
              <a:t>CASSIQGLRATNEKLF</a:t>
            </a:r>
          </a:p>
          <a:p>
            <a:r>
              <a:rPr lang="en-GB" sz="1100" dirty="0"/>
              <a:t>CASRSPLGYEQY</a:t>
            </a:r>
          </a:p>
          <a:p>
            <a:r>
              <a:rPr lang="en-GB" sz="1100" dirty="0"/>
              <a:t>CASSSGTSGSAGYNEQF</a:t>
            </a:r>
          </a:p>
          <a:p>
            <a:r>
              <a:rPr lang="en-GB" sz="1100" dirty="0"/>
              <a:t>CASSTNNEQF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CASSQGPGERAGFNYEQY</a:t>
            </a:r>
          </a:p>
          <a:p>
            <a:r>
              <a:rPr lang="en-GB" sz="1100" dirty="0"/>
              <a:t>CASSLGYGYT</a:t>
            </a:r>
          </a:p>
          <a:p>
            <a:r>
              <a:rPr lang="en-GB" sz="1100" dirty="0"/>
              <a:t>CASSKGRYNEQF</a:t>
            </a:r>
          </a:p>
          <a:p>
            <a:r>
              <a:rPr lang="en-GB" sz="1100" dirty="0"/>
              <a:t>CASPHPDRPNYGYT</a:t>
            </a:r>
          </a:p>
          <a:p>
            <a:r>
              <a:rPr lang="en-GB" sz="1100" dirty="0"/>
              <a:t>CASGGEFYGYT</a:t>
            </a:r>
          </a:p>
          <a:p>
            <a:r>
              <a:rPr lang="en-GB" sz="1100" dirty="0"/>
              <a:t>CASSLTYGYT</a:t>
            </a:r>
          </a:p>
          <a:p>
            <a:r>
              <a:rPr lang="en-GB" sz="1100" dirty="0"/>
              <a:t>CASSSRTGGYGYT</a:t>
            </a:r>
          </a:p>
          <a:p>
            <a:r>
              <a:rPr lang="en-GB" sz="1100" dirty="0"/>
              <a:t>CATSDRMDNEQF</a:t>
            </a:r>
          </a:p>
          <a:p>
            <a:r>
              <a:rPr lang="en-GB" sz="1100" dirty="0"/>
              <a:t>CASSIAGGGEDTQY</a:t>
            </a:r>
          </a:p>
          <a:p>
            <a:r>
              <a:rPr lang="en-GB" sz="1100" dirty="0"/>
              <a:t>CASRKGQGDWEAF</a:t>
            </a:r>
          </a:p>
          <a:p>
            <a:r>
              <a:rPr lang="en-GB" sz="1100" dirty="0"/>
              <a:t>CSARGWVSNNQETQY</a:t>
            </a:r>
          </a:p>
          <a:p>
            <a:r>
              <a:rPr lang="en-GB" sz="1100" dirty="0"/>
              <a:t>CSARDPLPEASGGAGTDTQY</a:t>
            </a:r>
          </a:p>
          <a:p>
            <a:r>
              <a:rPr lang="en-GB" sz="1100" dirty="0"/>
              <a:t>CASTPPGF</a:t>
            </a:r>
          </a:p>
          <a:p>
            <a:r>
              <a:rPr lang="en-GB" sz="1100" dirty="0"/>
              <a:t>CASSQWTGELF</a:t>
            </a:r>
          </a:p>
          <a:p>
            <a:r>
              <a:rPr lang="en-GB" sz="1100" dirty="0"/>
              <a:t>CASSFIPGQGTHYSNQPQH</a:t>
            </a:r>
          </a:p>
          <a:p>
            <a:r>
              <a:rPr lang="en-GB" sz="1100" dirty="0"/>
              <a:t>CAIRPFLGQDDNYGYT</a:t>
            </a:r>
          </a:p>
          <a:p>
            <a:r>
              <a:rPr lang="en-GB" sz="1100" dirty="0"/>
              <a:t>CASSLRGTGELF</a:t>
            </a:r>
          </a:p>
          <a:p>
            <a:r>
              <a:rPr lang="en-GB" sz="1100" dirty="0"/>
              <a:t>CAIGGHDYGYT</a:t>
            </a:r>
          </a:p>
          <a:p>
            <a:r>
              <a:rPr lang="en-GB" sz="1100" dirty="0"/>
              <a:t>CASSSLVNTGELF</a:t>
            </a:r>
          </a:p>
          <a:p>
            <a:r>
              <a:rPr lang="en-GB" sz="1100" dirty="0"/>
              <a:t>CALTGGDYGYT</a:t>
            </a:r>
          </a:p>
          <a:p>
            <a:r>
              <a:rPr lang="en-GB" sz="1100" dirty="0"/>
              <a:t>CSARGWVSNNRETQY</a:t>
            </a:r>
          </a:p>
          <a:p>
            <a:r>
              <a:rPr lang="en-GB" sz="1100" dirty="0"/>
              <a:t>CAASTSAVLGKKGSQETQY</a:t>
            </a:r>
          </a:p>
          <a:p>
            <a:r>
              <a:rPr lang="en-GB" sz="1100" dirty="0"/>
              <a:t>CSAREKGSQETQY</a:t>
            </a:r>
          </a:p>
          <a:p>
            <a:r>
              <a:rPr lang="en-GB" sz="1100" dirty="0"/>
              <a:t>CASSGPGGEQY</a:t>
            </a:r>
          </a:p>
          <a:p>
            <a:r>
              <a:rPr lang="en-GB" sz="1100" dirty="0"/>
              <a:t>CASSELGARVYEQYF</a:t>
            </a:r>
          </a:p>
          <a:p>
            <a:r>
              <a:rPr lang="en-GB" sz="1100" dirty="0"/>
              <a:t>CASSESSREVSYNSPLHF</a:t>
            </a:r>
          </a:p>
          <a:p>
            <a:r>
              <a:rPr lang="en-GB" sz="1100" dirty="0"/>
              <a:t>CASKEELSNTGELFF</a:t>
            </a:r>
          </a:p>
          <a:p>
            <a:r>
              <a:rPr lang="en-GB" sz="1100" dirty="0"/>
              <a:t>CSVGDQGGSEQYF</a:t>
            </a:r>
          </a:p>
          <a:p>
            <a:r>
              <a:rPr lang="en-GB" sz="1100" dirty="0"/>
              <a:t>CASTGGRGSPLHF</a:t>
            </a:r>
          </a:p>
          <a:p>
            <a:r>
              <a:rPr lang="en-GB" sz="1100" dirty="0"/>
              <a:t>CASSQDRIHTEAF</a:t>
            </a:r>
          </a:p>
          <a:p>
            <a:r>
              <a:rPr lang="en-GB" sz="1100" dirty="0"/>
              <a:t>CASSLGLDETQYF</a:t>
            </a:r>
          </a:p>
          <a:p>
            <a:r>
              <a:rPr lang="en-GB" sz="1100" dirty="0"/>
              <a:t>CASSLGGGYT</a:t>
            </a:r>
          </a:p>
          <a:p>
            <a:r>
              <a:rPr lang="en-GB" sz="1100" dirty="0"/>
              <a:t>CASEDFKNIQY</a:t>
            </a:r>
          </a:p>
          <a:p>
            <a:r>
              <a:rPr lang="en-GB" sz="1100" dirty="0"/>
              <a:t>CASSPGQTNYGYT</a:t>
            </a:r>
          </a:p>
          <a:p>
            <a:r>
              <a:rPr lang="en-GB" sz="1100" dirty="0"/>
              <a:t>CATPGEVLSPNYGYT</a:t>
            </a:r>
          </a:p>
          <a:p>
            <a:r>
              <a:rPr lang="en-GB" sz="1100" dirty="0"/>
              <a:t>CASSLGGGQNGYT</a:t>
            </a:r>
          </a:p>
          <a:p>
            <a:r>
              <a:rPr lang="en-GB" sz="1100" dirty="0"/>
              <a:t>CASSSMGGGTDTQY</a:t>
            </a:r>
          </a:p>
          <a:p>
            <a:r>
              <a:rPr lang="en-GB" sz="1100" dirty="0"/>
              <a:t>CASSLAGGYT</a:t>
            </a:r>
          </a:p>
          <a:p>
            <a:r>
              <a:rPr lang="en-GB" sz="1100" dirty="0"/>
              <a:t>CASSDGTGVGLGYT</a:t>
            </a:r>
          </a:p>
          <a:p>
            <a:r>
              <a:rPr lang="en-GB" sz="1100" dirty="0"/>
              <a:t>CASSDGQGRLGYT</a:t>
            </a:r>
          </a:p>
          <a:p>
            <a:r>
              <a:rPr lang="en-GB" sz="1100" dirty="0"/>
              <a:t>CASSPRDSQETQY</a:t>
            </a:r>
          </a:p>
          <a:p>
            <a:r>
              <a:rPr lang="en-GB" sz="1100" dirty="0"/>
              <a:t>CASYNFGQYGYT</a:t>
            </a:r>
          </a:p>
          <a:p>
            <a:r>
              <a:rPr lang="en-GB" sz="1100" dirty="0"/>
              <a:t>CASSPMDLLDEQY</a:t>
            </a:r>
          </a:p>
          <a:p>
            <a:r>
              <a:rPr lang="en-GB" sz="1100" dirty="0"/>
              <a:t>CASSELGATIYEQY</a:t>
            </a:r>
          </a:p>
          <a:p>
            <a:r>
              <a:rPr lang="en-GB" sz="1100" dirty="0"/>
              <a:t>CASSQEMNRVVGNEQF</a:t>
            </a:r>
          </a:p>
          <a:p>
            <a:r>
              <a:rPr lang="en-GB" sz="1100" dirty="0"/>
              <a:t>CASTRPGQGTYNEFQ</a:t>
            </a:r>
          </a:p>
          <a:p>
            <a:r>
              <a:rPr lang="en-GB" sz="1100" dirty="0"/>
              <a:t>CASRGGSGELF</a:t>
            </a:r>
          </a:p>
          <a:p>
            <a:r>
              <a:rPr lang="en-GB" sz="1100" dirty="0"/>
              <a:t>CASSGFRDRVNEQY</a:t>
            </a:r>
          </a:p>
          <a:p>
            <a:r>
              <a:rPr lang="en-GB" sz="1100" dirty="0"/>
              <a:t>CASSVVGDSRETQYF</a:t>
            </a:r>
          </a:p>
          <a:p>
            <a:r>
              <a:rPr lang="en-GB" sz="1100" dirty="0"/>
              <a:t>CGSSVVGDSRETQYF</a:t>
            </a:r>
          </a:p>
          <a:p>
            <a:r>
              <a:rPr lang="en-GB" sz="1100" dirty="0"/>
              <a:t>CASSTLRDSREKLFF</a:t>
            </a:r>
          </a:p>
          <a:p>
            <a:r>
              <a:rPr lang="en-GB" sz="1100" dirty="0"/>
              <a:t>CASSTLGDSREKLFF</a:t>
            </a:r>
          </a:p>
          <a:p>
            <a:r>
              <a:rPr lang="en-GB" sz="1100" dirty="0"/>
              <a:t>CASSADGSFYEQYF</a:t>
            </a:r>
          </a:p>
          <a:p>
            <a:r>
              <a:rPr lang="en-GB" sz="1100" dirty="0"/>
              <a:t>CASSLVGQGARQPQHF</a:t>
            </a:r>
          </a:p>
          <a:p>
            <a:r>
              <a:rPr lang="en-GB" sz="1100" dirty="0"/>
              <a:t>CASSLGSAKNIQYF</a:t>
            </a:r>
          </a:p>
          <a:p>
            <a:r>
              <a:rPr lang="en-GB" sz="1100" dirty="0"/>
              <a:t>CASSEPPGVRGEAFF</a:t>
            </a:r>
          </a:p>
          <a:p>
            <a:r>
              <a:rPr lang="en-GB" sz="1100" dirty="0"/>
              <a:t>CAGSQEFLNRRYF</a:t>
            </a:r>
          </a:p>
          <a:p>
            <a:r>
              <a:rPr lang="en-GB" sz="1100" dirty="0"/>
              <a:t>CASSLSGSGWQETQYF</a:t>
            </a:r>
          </a:p>
          <a:p>
            <a:r>
              <a:rPr lang="en-GB" sz="1100" dirty="0"/>
              <a:t>CASSLLPDPRSSGGYTF</a:t>
            </a:r>
          </a:p>
          <a:p>
            <a:r>
              <a:rPr lang="en-GB" sz="1100" dirty="0"/>
              <a:t>CASSLLDGTRDQQYF</a:t>
            </a:r>
          </a:p>
          <a:p>
            <a:r>
              <a:rPr lang="en-GB" sz="1100" dirty="0"/>
              <a:t>CASSEAGGTEAFF</a:t>
            </a:r>
          </a:p>
          <a:p>
            <a:r>
              <a:rPr lang="en-GB" sz="1100" dirty="0"/>
              <a:t>CASSVEGTILTDTQYF</a:t>
            </a:r>
          </a:p>
          <a:p>
            <a:r>
              <a:rPr lang="en-GB" sz="1100" dirty="0"/>
              <a:t>CASSVEGTIHTDTQYF</a:t>
            </a:r>
          </a:p>
          <a:p>
            <a:r>
              <a:rPr lang="en-GB" sz="1100" dirty="0"/>
              <a:t>CASSLQQTLGAFF</a:t>
            </a:r>
          </a:p>
          <a:p>
            <a:r>
              <a:rPr lang="en-GB" sz="1100" dirty="0"/>
              <a:t>CASSPQQTLGAFF</a:t>
            </a:r>
          </a:p>
          <a:p>
            <a:r>
              <a:rPr lang="en-GB" sz="1100" dirty="0"/>
              <a:t>CSALVEGDEQFF</a:t>
            </a:r>
          </a:p>
          <a:p>
            <a:r>
              <a:rPr lang="en-GB" sz="1100" dirty="0"/>
              <a:t>CSAIVGSAYEQYF</a:t>
            </a:r>
          </a:p>
          <a:p>
            <a:r>
              <a:rPr lang="en-GB" sz="1100" dirty="0"/>
              <a:t>CSVDGPTGGYTF</a:t>
            </a:r>
          </a:p>
          <a:p>
            <a:r>
              <a:rPr lang="en-GB" sz="1100" dirty="0"/>
              <a:t>CASSQGLAGDEQYF</a:t>
            </a:r>
          </a:p>
          <a:p>
            <a:r>
              <a:rPr lang="en-GB" sz="1100" dirty="0"/>
              <a:t>CSASLGGRISGANVLTF</a:t>
            </a:r>
          </a:p>
          <a:p>
            <a:r>
              <a:rPr lang="en-GB" sz="1100" dirty="0"/>
              <a:t>CASSQDLRGARGYTF</a:t>
            </a:r>
          </a:p>
          <a:p>
            <a:r>
              <a:rPr lang="en-GB" sz="1100" dirty="0"/>
              <a:t>CASSQGTGSTDTQYF</a:t>
            </a:r>
          </a:p>
          <a:p>
            <a:r>
              <a:rPr lang="en-GB" sz="1100" dirty="0"/>
              <a:t>CASSQDSSGRVTGELFF</a:t>
            </a:r>
          </a:p>
          <a:p>
            <a:r>
              <a:rPr lang="en-GB" sz="1100" dirty="0"/>
              <a:t>CASSDNGGDRSPGELFF</a:t>
            </a:r>
          </a:p>
          <a:p>
            <a:r>
              <a:rPr lang="en-GB" sz="1100" dirty="0"/>
              <a:t>CASSPSFPPDTQYF</a:t>
            </a:r>
          </a:p>
          <a:p>
            <a:r>
              <a:rPr lang="en-GB" sz="1100" dirty="0"/>
              <a:t>CASSPGGGELFF</a:t>
            </a:r>
          </a:p>
          <a:p>
            <a:r>
              <a:rPr lang="en-GB" sz="1100" dirty="0"/>
              <a:t>CASSSPGGVTEAFF</a:t>
            </a:r>
          </a:p>
          <a:p>
            <a:r>
              <a:rPr lang="en-GB" sz="1100" dirty="0"/>
              <a:t>CASSYSVVEAAAEAFF</a:t>
            </a:r>
          </a:p>
          <a:p>
            <a:r>
              <a:rPr lang="en-GB" sz="1100" dirty="0"/>
              <a:t>CSARDRADRVLIPDTQYF</a:t>
            </a:r>
          </a:p>
          <a:p>
            <a:r>
              <a:rPr lang="en-GB" sz="1100" dirty="0"/>
              <a:t>CSASPVGGAYEQYF</a:t>
            </a:r>
          </a:p>
          <a:p>
            <a:r>
              <a:rPr lang="en-GB" sz="1100" dirty="0"/>
              <a:t>CASRLGRLAYEQYF</a:t>
            </a:r>
          </a:p>
          <a:p>
            <a:r>
              <a:rPr lang="en-GB" sz="1100" dirty="0"/>
              <a:t>CASSTLTGEDSGPQHF</a:t>
            </a:r>
          </a:p>
          <a:p>
            <a:r>
              <a:rPr lang="en-GB" sz="1100" dirty="0"/>
              <a:t>CASSQGLAGDEQFF</a:t>
            </a:r>
          </a:p>
          <a:p>
            <a:r>
              <a:rPr lang="en-GB" sz="1100" dirty="0"/>
              <a:t>CASELSGNTIY</a:t>
            </a:r>
          </a:p>
          <a:p>
            <a:r>
              <a:rPr lang="en-GB" sz="1100" dirty="0"/>
              <a:t>CASSYLNTIY</a:t>
            </a:r>
          </a:p>
          <a:p>
            <a:r>
              <a:rPr lang="en-GB" sz="1100" dirty="0"/>
              <a:t>CASEGGNTIY</a:t>
            </a:r>
          </a:p>
          <a:p>
            <a:r>
              <a:rPr lang="en-GB" sz="1100" dirty="0"/>
              <a:t>CATEASGNTIY</a:t>
            </a:r>
          </a:p>
          <a:p>
            <a:r>
              <a:rPr lang="en-GB" sz="1100" dirty="0"/>
              <a:t>CASEITRDRRNTIY</a:t>
            </a:r>
          </a:p>
          <a:p>
            <a:r>
              <a:rPr lang="en-GB" sz="1100" dirty="0"/>
              <a:t>CASSSWTGQDEQF</a:t>
            </a:r>
          </a:p>
          <a:p>
            <a:r>
              <a:rPr lang="en-GB" sz="1100" dirty="0"/>
              <a:t>CASSGFTGFANEAF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CASILTSGRNEQF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0737B-B93E-4C88-84D3-48E5B887D4C8}"/>
              </a:ext>
            </a:extLst>
          </p:cNvPr>
          <p:cNvSpPr/>
          <p:nvPr/>
        </p:nvSpPr>
        <p:spPr>
          <a:xfrm>
            <a:off x="6919454" y="-5335949"/>
            <a:ext cx="4572000" cy="197284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CAISERAIRGTSGLTDTQYF</a:t>
            </a:r>
          </a:p>
          <a:p>
            <a:r>
              <a:rPr lang="en-GB" sz="1100" dirty="0"/>
              <a:t>CAISECAIRGTSGLTDTQYF</a:t>
            </a:r>
          </a:p>
          <a:p>
            <a:r>
              <a:rPr lang="en-GB" sz="1100" dirty="0"/>
              <a:t>CAISERAIRGTSGLTDTQYL</a:t>
            </a:r>
          </a:p>
          <a:p>
            <a:r>
              <a:rPr lang="en-GB" sz="1100" dirty="0"/>
              <a:t>CASSQAAGGRAFF</a:t>
            </a:r>
          </a:p>
          <a:p>
            <a:r>
              <a:rPr lang="en-GB" sz="1100" dirty="0"/>
              <a:t>CASSQAEGGQNHF</a:t>
            </a:r>
          </a:p>
          <a:p>
            <a:r>
              <a:rPr lang="en-GB" sz="1100" dirty="0"/>
              <a:t>CASSLAPGGIAFF</a:t>
            </a:r>
          </a:p>
          <a:p>
            <a:r>
              <a:rPr lang="en-GB" sz="1100" dirty="0"/>
              <a:t>CASSQAAGGRAIF</a:t>
            </a:r>
          </a:p>
          <a:p>
            <a:r>
              <a:rPr lang="en-GB" sz="1100" dirty="0"/>
              <a:t>CASSLDSGFLEQYF</a:t>
            </a:r>
          </a:p>
          <a:p>
            <a:r>
              <a:rPr lang="en-GB" sz="1100" dirty="0"/>
              <a:t>CAISESGGRVDEQYF</a:t>
            </a:r>
          </a:p>
          <a:p>
            <a:r>
              <a:rPr lang="en-GB" sz="1100" dirty="0"/>
              <a:t>CASSPPSSYNEQFF</a:t>
            </a:r>
          </a:p>
          <a:p>
            <a:r>
              <a:rPr lang="en-GB" sz="1100" dirty="0"/>
              <a:t>CASSLQGAPEQFF</a:t>
            </a:r>
          </a:p>
          <a:p>
            <a:r>
              <a:rPr lang="en-GB" sz="1100" dirty="0"/>
              <a:t>CTSRLDPGFLEQYF</a:t>
            </a:r>
          </a:p>
          <a:p>
            <a:r>
              <a:rPr lang="en-GB" sz="1100" dirty="0"/>
              <a:t>CASSLYGEYEQYF</a:t>
            </a:r>
          </a:p>
          <a:p>
            <a:r>
              <a:rPr lang="en-GB" sz="1100" dirty="0"/>
              <a:t>CASSQGTTDTQYF</a:t>
            </a:r>
          </a:p>
          <a:p>
            <a:r>
              <a:rPr lang="en-GB" sz="1100" dirty="0"/>
              <a:t>CASRPGQGGYEQY</a:t>
            </a:r>
          </a:p>
          <a:p>
            <a:r>
              <a:rPr lang="en-GB" sz="1100" dirty="0"/>
              <a:t>CASSSSTGQQPQH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CASSLAQGWKTQY</a:t>
            </a:r>
          </a:p>
          <a:p>
            <a:r>
              <a:rPr lang="en-GB" sz="1100" dirty="0"/>
              <a:t>CASSIQGLRATNEKLF</a:t>
            </a:r>
          </a:p>
          <a:p>
            <a:r>
              <a:rPr lang="en-GB" sz="1100" dirty="0"/>
              <a:t>CASRSPLGYEQY</a:t>
            </a:r>
          </a:p>
          <a:p>
            <a:r>
              <a:rPr lang="en-GB" sz="1100" dirty="0"/>
              <a:t>CASSSGTSGSAGYNEQF</a:t>
            </a:r>
          </a:p>
          <a:p>
            <a:r>
              <a:rPr lang="en-GB" sz="1100" dirty="0"/>
              <a:t>CASSTNNEQF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CASSQGPGERAGFNYEQY</a:t>
            </a:r>
          </a:p>
          <a:p>
            <a:r>
              <a:rPr lang="en-GB" sz="1100" dirty="0"/>
              <a:t>CASSLGYGYT</a:t>
            </a:r>
          </a:p>
          <a:p>
            <a:r>
              <a:rPr lang="en-GB" sz="1100" dirty="0"/>
              <a:t>CASSKGRYNEQF</a:t>
            </a:r>
          </a:p>
          <a:p>
            <a:r>
              <a:rPr lang="en-GB" sz="1100" dirty="0"/>
              <a:t>CASPHPDRPNYGYT</a:t>
            </a:r>
          </a:p>
          <a:p>
            <a:r>
              <a:rPr lang="en-GB" sz="1100" dirty="0"/>
              <a:t>CASGGEFYGYT</a:t>
            </a:r>
          </a:p>
          <a:p>
            <a:r>
              <a:rPr lang="en-GB" sz="1100" dirty="0"/>
              <a:t>CASSLTYGYT</a:t>
            </a:r>
          </a:p>
          <a:p>
            <a:r>
              <a:rPr lang="en-GB" sz="1100" dirty="0"/>
              <a:t>CASSSRTGGYGYT</a:t>
            </a:r>
          </a:p>
          <a:p>
            <a:r>
              <a:rPr lang="en-GB" sz="1100" dirty="0"/>
              <a:t>CATSDRMDNEQF</a:t>
            </a:r>
          </a:p>
          <a:p>
            <a:r>
              <a:rPr lang="en-GB" sz="1100" dirty="0"/>
              <a:t>CASSIAGGGEDTQY</a:t>
            </a:r>
          </a:p>
          <a:p>
            <a:r>
              <a:rPr lang="en-GB" sz="1100" dirty="0"/>
              <a:t>CASRKGQGDWEAF</a:t>
            </a:r>
          </a:p>
          <a:p>
            <a:r>
              <a:rPr lang="en-GB" sz="1100" dirty="0"/>
              <a:t>CSARGWVSNNQETQY</a:t>
            </a:r>
          </a:p>
          <a:p>
            <a:r>
              <a:rPr lang="en-GB" sz="1100" dirty="0"/>
              <a:t>CSARDPLPEASGGAGTDTQY</a:t>
            </a:r>
          </a:p>
          <a:p>
            <a:r>
              <a:rPr lang="en-GB" sz="1100" dirty="0"/>
              <a:t>CASTPPGF</a:t>
            </a:r>
          </a:p>
          <a:p>
            <a:r>
              <a:rPr lang="en-GB" sz="1100" dirty="0"/>
              <a:t>CASSQWTGELF</a:t>
            </a:r>
          </a:p>
          <a:p>
            <a:r>
              <a:rPr lang="en-GB" sz="1100" dirty="0"/>
              <a:t>CASSFIPGQGTHYSNQPQH</a:t>
            </a:r>
          </a:p>
          <a:p>
            <a:r>
              <a:rPr lang="en-GB" sz="1100" dirty="0"/>
              <a:t>CAIRPFLGQDDNYGYT</a:t>
            </a:r>
          </a:p>
          <a:p>
            <a:r>
              <a:rPr lang="en-GB" sz="1100" dirty="0"/>
              <a:t>CASSLRGTGELF</a:t>
            </a:r>
          </a:p>
          <a:p>
            <a:r>
              <a:rPr lang="en-GB" sz="1100" dirty="0"/>
              <a:t>CAIGGHDYGYT</a:t>
            </a:r>
          </a:p>
          <a:p>
            <a:r>
              <a:rPr lang="en-GB" sz="1100" dirty="0"/>
              <a:t>CASSSLVNTGELF</a:t>
            </a:r>
          </a:p>
          <a:p>
            <a:r>
              <a:rPr lang="en-GB" sz="1100" dirty="0"/>
              <a:t>CALTGGDYGYT</a:t>
            </a:r>
          </a:p>
          <a:p>
            <a:r>
              <a:rPr lang="en-GB" sz="1100" dirty="0"/>
              <a:t>CSARGWVSNNRETQY</a:t>
            </a:r>
          </a:p>
          <a:p>
            <a:r>
              <a:rPr lang="en-GB" sz="1100" dirty="0"/>
              <a:t>CAASTSAVLGKKGSQETQY</a:t>
            </a:r>
          </a:p>
          <a:p>
            <a:r>
              <a:rPr lang="en-GB" sz="1100" dirty="0"/>
              <a:t>CSAREKGSQETQY</a:t>
            </a:r>
          </a:p>
          <a:p>
            <a:r>
              <a:rPr lang="en-GB" sz="1100" dirty="0"/>
              <a:t>CASSGPGGEQY</a:t>
            </a:r>
          </a:p>
          <a:p>
            <a:r>
              <a:rPr lang="en-GB" sz="1100" dirty="0"/>
              <a:t>CASSELGARVYEQYF</a:t>
            </a:r>
          </a:p>
          <a:p>
            <a:r>
              <a:rPr lang="en-GB" sz="1100" dirty="0"/>
              <a:t>CASSESSREVSYNSPLHF</a:t>
            </a:r>
          </a:p>
          <a:p>
            <a:r>
              <a:rPr lang="en-GB" sz="1100" dirty="0"/>
              <a:t>CASKEELSNTGELFF</a:t>
            </a:r>
          </a:p>
          <a:p>
            <a:r>
              <a:rPr lang="en-GB" sz="1100" dirty="0"/>
              <a:t>CSVGDQGGSEQYF</a:t>
            </a:r>
          </a:p>
          <a:p>
            <a:r>
              <a:rPr lang="en-GB" sz="1100" dirty="0"/>
              <a:t>CASTGGRGSPLHF</a:t>
            </a:r>
          </a:p>
          <a:p>
            <a:r>
              <a:rPr lang="en-GB" sz="1100" dirty="0"/>
              <a:t>CASSQDRIHTEAF</a:t>
            </a:r>
          </a:p>
          <a:p>
            <a:r>
              <a:rPr lang="en-GB" sz="1100" dirty="0"/>
              <a:t>CASSLGLDETQYF</a:t>
            </a:r>
          </a:p>
          <a:p>
            <a:r>
              <a:rPr lang="en-GB" sz="1100" dirty="0"/>
              <a:t>CASSLGGGYT</a:t>
            </a:r>
          </a:p>
          <a:p>
            <a:r>
              <a:rPr lang="en-GB" sz="1100" dirty="0"/>
              <a:t>CASEDFKNIQY</a:t>
            </a:r>
          </a:p>
          <a:p>
            <a:r>
              <a:rPr lang="en-GB" sz="1100" dirty="0"/>
              <a:t>CASSPGQTNYGYT</a:t>
            </a:r>
          </a:p>
          <a:p>
            <a:r>
              <a:rPr lang="en-GB" sz="1100" dirty="0"/>
              <a:t>CATPGEVLSPNYGYT</a:t>
            </a:r>
          </a:p>
          <a:p>
            <a:r>
              <a:rPr lang="en-GB" sz="1100" dirty="0"/>
              <a:t>CASSLGGGQNGYT</a:t>
            </a:r>
          </a:p>
          <a:p>
            <a:r>
              <a:rPr lang="en-GB" sz="1100" dirty="0"/>
              <a:t>CASSSMGGGTDTQY</a:t>
            </a:r>
          </a:p>
          <a:p>
            <a:r>
              <a:rPr lang="en-GB" sz="1100" dirty="0"/>
              <a:t>CASSLAGGYT</a:t>
            </a:r>
          </a:p>
          <a:p>
            <a:r>
              <a:rPr lang="en-GB" sz="1100" dirty="0"/>
              <a:t>CASSDGTGVGLGYT</a:t>
            </a:r>
          </a:p>
          <a:p>
            <a:r>
              <a:rPr lang="en-GB" sz="1100" dirty="0"/>
              <a:t>CASSDGQGRLGYT</a:t>
            </a:r>
          </a:p>
          <a:p>
            <a:r>
              <a:rPr lang="en-GB" sz="1100" dirty="0"/>
              <a:t>CASSPRDSQETQY</a:t>
            </a:r>
          </a:p>
          <a:p>
            <a:r>
              <a:rPr lang="en-GB" sz="1100" dirty="0"/>
              <a:t>CASYNFGQYGYT</a:t>
            </a:r>
          </a:p>
          <a:p>
            <a:r>
              <a:rPr lang="en-GB" sz="1100" dirty="0"/>
              <a:t>CASSPMDLLDEQY</a:t>
            </a:r>
          </a:p>
          <a:p>
            <a:r>
              <a:rPr lang="en-GB" sz="1100" dirty="0"/>
              <a:t>CASSELGATIYEQY</a:t>
            </a:r>
          </a:p>
          <a:p>
            <a:r>
              <a:rPr lang="en-GB" sz="1100" dirty="0"/>
              <a:t>CASSQEMNRVVGNEQF</a:t>
            </a:r>
          </a:p>
          <a:p>
            <a:r>
              <a:rPr lang="en-GB" sz="1100" dirty="0"/>
              <a:t>CASTRPGQGTYNEFQ</a:t>
            </a:r>
          </a:p>
          <a:p>
            <a:r>
              <a:rPr lang="en-GB" sz="1100" dirty="0"/>
              <a:t>CASRGGSGELF</a:t>
            </a:r>
          </a:p>
          <a:p>
            <a:r>
              <a:rPr lang="en-GB" sz="1100" dirty="0"/>
              <a:t>CASSGFRDRVNEQY</a:t>
            </a:r>
          </a:p>
          <a:p>
            <a:r>
              <a:rPr lang="en-GB" sz="1100" dirty="0"/>
              <a:t>CASSVVGDSRETQYF</a:t>
            </a:r>
          </a:p>
          <a:p>
            <a:r>
              <a:rPr lang="en-GB" sz="1100" dirty="0"/>
              <a:t>CGSSVVGDSRETQYF</a:t>
            </a:r>
          </a:p>
          <a:p>
            <a:r>
              <a:rPr lang="en-GB" sz="1100" dirty="0"/>
              <a:t>CASSTLRDSREKLFF</a:t>
            </a:r>
          </a:p>
          <a:p>
            <a:r>
              <a:rPr lang="en-GB" sz="1100" dirty="0"/>
              <a:t>CASSTLGDSREKLFF</a:t>
            </a:r>
          </a:p>
          <a:p>
            <a:r>
              <a:rPr lang="en-GB" sz="1100" dirty="0"/>
              <a:t>CASSADGSFYEQYF</a:t>
            </a:r>
          </a:p>
          <a:p>
            <a:r>
              <a:rPr lang="en-GB" sz="1100" dirty="0"/>
              <a:t>CASSLVGQGARQPQHF</a:t>
            </a:r>
          </a:p>
          <a:p>
            <a:r>
              <a:rPr lang="en-GB" sz="1100" dirty="0"/>
              <a:t>CASSLGSAKNIQYF</a:t>
            </a:r>
          </a:p>
          <a:p>
            <a:r>
              <a:rPr lang="en-GB" sz="1100" dirty="0"/>
              <a:t>CASSEPPGVRGEAFF</a:t>
            </a:r>
          </a:p>
          <a:p>
            <a:r>
              <a:rPr lang="en-GB" sz="1100" dirty="0"/>
              <a:t>CAGSQEFLNRRYF</a:t>
            </a:r>
          </a:p>
          <a:p>
            <a:r>
              <a:rPr lang="en-GB" sz="1100" dirty="0"/>
              <a:t>CASSLSGSGWQETQYF</a:t>
            </a:r>
          </a:p>
          <a:p>
            <a:r>
              <a:rPr lang="en-GB" sz="1100" dirty="0"/>
              <a:t>CASSLLPDPRSSGGYTF</a:t>
            </a:r>
          </a:p>
          <a:p>
            <a:r>
              <a:rPr lang="en-GB" sz="1100" dirty="0"/>
              <a:t>CASSLLDGTRDQQYF</a:t>
            </a:r>
          </a:p>
          <a:p>
            <a:r>
              <a:rPr lang="en-GB" sz="1100" dirty="0"/>
              <a:t>CASSEAGGTEAFF</a:t>
            </a:r>
          </a:p>
          <a:p>
            <a:r>
              <a:rPr lang="en-GB" sz="1100" dirty="0"/>
              <a:t>CASSVEGTILTDTQYF</a:t>
            </a:r>
          </a:p>
          <a:p>
            <a:r>
              <a:rPr lang="en-GB" sz="1100" dirty="0"/>
              <a:t>CASSVEGTIHTDTQYF</a:t>
            </a:r>
          </a:p>
          <a:p>
            <a:r>
              <a:rPr lang="en-GB" sz="1100" dirty="0"/>
              <a:t>CASSLQQTLGAFF</a:t>
            </a:r>
          </a:p>
          <a:p>
            <a:r>
              <a:rPr lang="en-GB" sz="1100" dirty="0"/>
              <a:t>CASSPQQTLGAFF</a:t>
            </a:r>
          </a:p>
          <a:p>
            <a:r>
              <a:rPr lang="en-GB" sz="1100" dirty="0"/>
              <a:t>CSALVEGDEQFF</a:t>
            </a:r>
          </a:p>
          <a:p>
            <a:r>
              <a:rPr lang="en-GB" sz="1100" dirty="0"/>
              <a:t>CSAIVGSAYEQYF</a:t>
            </a:r>
          </a:p>
          <a:p>
            <a:r>
              <a:rPr lang="en-GB" sz="1100" dirty="0"/>
              <a:t>CSVDGPTGGYTF</a:t>
            </a:r>
          </a:p>
          <a:p>
            <a:r>
              <a:rPr lang="en-GB" sz="1100" dirty="0"/>
              <a:t>CASSQGLAGDEQYF</a:t>
            </a:r>
          </a:p>
          <a:p>
            <a:r>
              <a:rPr lang="en-GB" sz="1100" dirty="0"/>
              <a:t>CSASLGGRISGANVLTF</a:t>
            </a:r>
          </a:p>
          <a:p>
            <a:r>
              <a:rPr lang="en-GB" sz="1100" dirty="0"/>
              <a:t>CASSQDLRGARGYTF</a:t>
            </a:r>
          </a:p>
          <a:p>
            <a:r>
              <a:rPr lang="en-GB" sz="1100" dirty="0"/>
              <a:t>CASSQGTGSTDTQYF</a:t>
            </a:r>
          </a:p>
          <a:p>
            <a:r>
              <a:rPr lang="en-GB" sz="1100" dirty="0"/>
              <a:t>CASSQDSSGRVTGELFF</a:t>
            </a:r>
          </a:p>
          <a:p>
            <a:r>
              <a:rPr lang="en-GB" sz="1100" dirty="0"/>
              <a:t>CASSDNGGDRSPGELFF</a:t>
            </a:r>
          </a:p>
          <a:p>
            <a:r>
              <a:rPr lang="en-GB" sz="1100" dirty="0"/>
              <a:t>CASSPSFPPDTQYF</a:t>
            </a:r>
          </a:p>
          <a:p>
            <a:r>
              <a:rPr lang="en-GB" sz="1100" dirty="0"/>
              <a:t>CASSPGGGELFF</a:t>
            </a:r>
          </a:p>
          <a:p>
            <a:r>
              <a:rPr lang="en-GB" sz="1100" dirty="0"/>
              <a:t>CASSSPGGVTEAFF</a:t>
            </a:r>
          </a:p>
          <a:p>
            <a:r>
              <a:rPr lang="en-GB" sz="1100" dirty="0"/>
              <a:t>CASSYSVVEAAAEAFF</a:t>
            </a:r>
          </a:p>
          <a:p>
            <a:r>
              <a:rPr lang="en-GB" sz="1100" dirty="0"/>
              <a:t>CSARDRADRVLIPDTQYF</a:t>
            </a:r>
          </a:p>
          <a:p>
            <a:r>
              <a:rPr lang="en-GB" sz="1100" dirty="0"/>
              <a:t>CSASPVGGAYEQYF</a:t>
            </a:r>
          </a:p>
          <a:p>
            <a:r>
              <a:rPr lang="en-GB" sz="1100" dirty="0"/>
              <a:t>CASRLGRLAYEQYF</a:t>
            </a:r>
          </a:p>
          <a:p>
            <a:r>
              <a:rPr lang="en-GB" sz="1100" dirty="0"/>
              <a:t>CASSTLTGEDSGPQHF</a:t>
            </a:r>
          </a:p>
          <a:p>
            <a:r>
              <a:rPr lang="en-GB" sz="1100" dirty="0"/>
              <a:t>CASSQGLAGDEQFF</a:t>
            </a:r>
          </a:p>
          <a:p>
            <a:r>
              <a:rPr lang="en-GB" sz="1100" dirty="0"/>
              <a:t>CASELSGNTIY</a:t>
            </a:r>
          </a:p>
          <a:p>
            <a:r>
              <a:rPr lang="en-GB" sz="1100" dirty="0"/>
              <a:t>CASSYLNTIY</a:t>
            </a:r>
          </a:p>
          <a:p>
            <a:r>
              <a:rPr lang="en-GB" sz="1100" dirty="0"/>
              <a:t>CASEGGNTIY</a:t>
            </a:r>
          </a:p>
          <a:p>
            <a:r>
              <a:rPr lang="en-GB" sz="1100" dirty="0"/>
              <a:t>CATEASGNTIY</a:t>
            </a:r>
          </a:p>
          <a:p>
            <a:r>
              <a:rPr lang="en-GB" sz="1100" dirty="0"/>
              <a:t>CASEITRDRRNTIY</a:t>
            </a:r>
          </a:p>
          <a:p>
            <a:r>
              <a:rPr lang="en-GB" sz="1100" dirty="0"/>
              <a:t>CASSSWTGQDEQF</a:t>
            </a:r>
          </a:p>
          <a:p>
            <a:r>
              <a:rPr lang="en-GB" sz="1100" dirty="0"/>
              <a:t>CASSGFTGFANEAF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CASILTSGRNEQF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3A0B2C-5AA7-40C9-A9DF-23D589482BCA}"/>
              </a:ext>
            </a:extLst>
          </p:cNvPr>
          <p:cNvSpPr/>
          <p:nvPr/>
        </p:nvSpPr>
        <p:spPr>
          <a:xfrm>
            <a:off x="3483080" y="-8713329"/>
            <a:ext cx="4572000" cy="197284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CAISERAIRGTSGLTDTQYF</a:t>
            </a:r>
          </a:p>
          <a:p>
            <a:r>
              <a:rPr lang="en-GB" sz="1100" dirty="0"/>
              <a:t>CAISECAIRGTSGLTDTQYF</a:t>
            </a:r>
          </a:p>
          <a:p>
            <a:r>
              <a:rPr lang="en-GB" sz="1100" dirty="0"/>
              <a:t>CAISERAIRGTSGLTDTQYL</a:t>
            </a:r>
          </a:p>
          <a:p>
            <a:r>
              <a:rPr lang="en-GB" sz="1100" dirty="0"/>
              <a:t>CASSQAAGGRAFF</a:t>
            </a:r>
          </a:p>
          <a:p>
            <a:r>
              <a:rPr lang="en-GB" sz="1100" dirty="0"/>
              <a:t>CASSQAEGGQNHF</a:t>
            </a:r>
          </a:p>
          <a:p>
            <a:r>
              <a:rPr lang="en-GB" sz="1100" dirty="0"/>
              <a:t>CASSLAPGGIAFF</a:t>
            </a:r>
          </a:p>
          <a:p>
            <a:r>
              <a:rPr lang="en-GB" sz="1100" dirty="0"/>
              <a:t>CASSQAAGGRAIF</a:t>
            </a:r>
          </a:p>
          <a:p>
            <a:r>
              <a:rPr lang="en-GB" sz="1100" dirty="0"/>
              <a:t>CASSLDSGFLEQYF</a:t>
            </a:r>
          </a:p>
          <a:p>
            <a:r>
              <a:rPr lang="en-GB" sz="1100" dirty="0"/>
              <a:t>CAISESGGRVDEQYF</a:t>
            </a:r>
          </a:p>
          <a:p>
            <a:r>
              <a:rPr lang="en-GB" sz="1100" dirty="0"/>
              <a:t>CASSPPSSYNEQFF</a:t>
            </a:r>
          </a:p>
          <a:p>
            <a:r>
              <a:rPr lang="en-GB" sz="1100" dirty="0"/>
              <a:t>CASSLQGAPEQFF</a:t>
            </a:r>
          </a:p>
          <a:p>
            <a:r>
              <a:rPr lang="en-GB" sz="1100" dirty="0"/>
              <a:t>CTSRLDPGFLEQYF</a:t>
            </a:r>
          </a:p>
          <a:p>
            <a:r>
              <a:rPr lang="en-GB" sz="1100" dirty="0"/>
              <a:t>CASSLYGEYEQYF</a:t>
            </a:r>
          </a:p>
          <a:p>
            <a:r>
              <a:rPr lang="en-GB" sz="1100" dirty="0"/>
              <a:t>CASSQGTTDTQYF</a:t>
            </a:r>
          </a:p>
          <a:p>
            <a:r>
              <a:rPr lang="en-GB" sz="1100" dirty="0"/>
              <a:t>CASRPGQGGYEQY</a:t>
            </a:r>
          </a:p>
          <a:p>
            <a:r>
              <a:rPr lang="en-GB" sz="1100" dirty="0"/>
              <a:t>CASSSSTGQQPQH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CASSLAQGWKTQY</a:t>
            </a:r>
          </a:p>
          <a:p>
            <a:r>
              <a:rPr lang="en-GB" sz="1100" dirty="0"/>
              <a:t>CASSIQGLRATNEKLF</a:t>
            </a:r>
          </a:p>
          <a:p>
            <a:r>
              <a:rPr lang="en-GB" sz="1100" dirty="0"/>
              <a:t>CASRSPLGYEQY</a:t>
            </a:r>
          </a:p>
          <a:p>
            <a:r>
              <a:rPr lang="en-GB" sz="1100" dirty="0"/>
              <a:t>CASSSGTSGSAGYNEQF</a:t>
            </a:r>
          </a:p>
          <a:p>
            <a:r>
              <a:rPr lang="en-GB" sz="1100" dirty="0"/>
              <a:t>CASSTNNEQF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CASSQGPGERAGFNYEQY</a:t>
            </a:r>
          </a:p>
          <a:p>
            <a:r>
              <a:rPr lang="en-GB" sz="1100" dirty="0"/>
              <a:t>CASSLGYGYT</a:t>
            </a:r>
          </a:p>
          <a:p>
            <a:r>
              <a:rPr lang="en-GB" sz="1100" dirty="0"/>
              <a:t>CASSKGRYNEQF</a:t>
            </a:r>
          </a:p>
          <a:p>
            <a:r>
              <a:rPr lang="en-GB" sz="1100" dirty="0"/>
              <a:t>CASPHPDRPNYGYT</a:t>
            </a:r>
          </a:p>
          <a:p>
            <a:r>
              <a:rPr lang="en-GB" sz="1100" dirty="0"/>
              <a:t>CASGGEFYGYT</a:t>
            </a:r>
          </a:p>
          <a:p>
            <a:r>
              <a:rPr lang="en-GB" sz="1100" dirty="0"/>
              <a:t>CASSLTYGYT</a:t>
            </a:r>
          </a:p>
          <a:p>
            <a:r>
              <a:rPr lang="en-GB" sz="1100" dirty="0"/>
              <a:t>CASSSRTGGYGYT</a:t>
            </a:r>
          </a:p>
          <a:p>
            <a:r>
              <a:rPr lang="en-GB" sz="1100" dirty="0"/>
              <a:t>CATSDRMDNEQF</a:t>
            </a:r>
          </a:p>
          <a:p>
            <a:r>
              <a:rPr lang="en-GB" sz="1100" dirty="0"/>
              <a:t>CASSIAGGGEDTQY</a:t>
            </a:r>
          </a:p>
          <a:p>
            <a:r>
              <a:rPr lang="en-GB" sz="1100" dirty="0"/>
              <a:t>CASRKGQGDWEAF</a:t>
            </a:r>
          </a:p>
          <a:p>
            <a:r>
              <a:rPr lang="en-GB" sz="1100" dirty="0"/>
              <a:t>CSARGWVSNNQETQY</a:t>
            </a:r>
          </a:p>
          <a:p>
            <a:r>
              <a:rPr lang="en-GB" sz="1100" dirty="0"/>
              <a:t>CSARDPLPEASGGAGTDTQY</a:t>
            </a:r>
          </a:p>
          <a:p>
            <a:r>
              <a:rPr lang="en-GB" sz="1100" dirty="0"/>
              <a:t>CASTPPGF</a:t>
            </a:r>
          </a:p>
          <a:p>
            <a:r>
              <a:rPr lang="en-GB" sz="1100" dirty="0"/>
              <a:t>CASSQWTGELF</a:t>
            </a:r>
          </a:p>
          <a:p>
            <a:r>
              <a:rPr lang="en-GB" sz="1100" dirty="0"/>
              <a:t>CASSFIPGQGTHYSNQPQH</a:t>
            </a:r>
          </a:p>
          <a:p>
            <a:r>
              <a:rPr lang="en-GB" sz="1100" dirty="0"/>
              <a:t>CAIRPFLGQDDNYGYT</a:t>
            </a:r>
          </a:p>
          <a:p>
            <a:r>
              <a:rPr lang="en-GB" sz="1100" dirty="0"/>
              <a:t>CASSLRGTGELF</a:t>
            </a:r>
          </a:p>
          <a:p>
            <a:r>
              <a:rPr lang="en-GB" sz="1100" dirty="0"/>
              <a:t>CAIGGHDYGYT</a:t>
            </a:r>
          </a:p>
          <a:p>
            <a:r>
              <a:rPr lang="en-GB" sz="1100" dirty="0"/>
              <a:t>CASSSLVNTGELF</a:t>
            </a:r>
          </a:p>
          <a:p>
            <a:r>
              <a:rPr lang="en-GB" sz="1100" dirty="0"/>
              <a:t>CALTGGDYGYT</a:t>
            </a:r>
          </a:p>
          <a:p>
            <a:r>
              <a:rPr lang="en-GB" sz="1100" dirty="0"/>
              <a:t>CSARGWVSNNRETQY</a:t>
            </a:r>
          </a:p>
          <a:p>
            <a:r>
              <a:rPr lang="en-GB" sz="1100" dirty="0"/>
              <a:t>CAASTSAVLGKKGSQETQY</a:t>
            </a:r>
          </a:p>
          <a:p>
            <a:r>
              <a:rPr lang="en-GB" sz="1100" dirty="0"/>
              <a:t>CSAREKGSQETQY</a:t>
            </a:r>
          </a:p>
          <a:p>
            <a:r>
              <a:rPr lang="en-GB" sz="1100" dirty="0"/>
              <a:t>CASSGPGGEQY</a:t>
            </a:r>
          </a:p>
          <a:p>
            <a:r>
              <a:rPr lang="en-GB" sz="1100" dirty="0"/>
              <a:t>CASSELGARVYEQYF</a:t>
            </a:r>
          </a:p>
          <a:p>
            <a:r>
              <a:rPr lang="en-GB" sz="1100" dirty="0"/>
              <a:t>CASSESSREVSYNSPLHF</a:t>
            </a:r>
          </a:p>
          <a:p>
            <a:r>
              <a:rPr lang="en-GB" sz="1100" dirty="0"/>
              <a:t>CASKEELSNTGELFF</a:t>
            </a:r>
          </a:p>
          <a:p>
            <a:r>
              <a:rPr lang="en-GB" sz="1100" dirty="0"/>
              <a:t>CSVGDQGGSEQYF</a:t>
            </a:r>
          </a:p>
          <a:p>
            <a:r>
              <a:rPr lang="en-GB" sz="1100" dirty="0"/>
              <a:t>CASTGGRGSPLHF</a:t>
            </a:r>
          </a:p>
          <a:p>
            <a:r>
              <a:rPr lang="en-GB" sz="1100" dirty="0"/>
              <a:t>CASSQDRIHTEAF</a:t>
            </a:r>
          </a:p>
          <a:p>
            <a:r>
              <a:rPr lang="en-GB" sz="1100" dirty="0"/>
              <a:t>CASSLGLDETQYF</a:t>
            </a:r>
          </a:p>
          <a:p>
            <a:r>
              <a:rPr lang="en-GB" sz="1100" dirty="0"/>
              <a:t>CASSLGGGYT</a:t>
            </a:r>
          </a:p>
          <a:p>
            <a:r>
              <a:rPr lang="en-GB" sz="1100" dirty="0"/>
              <a:t>CASEDFKNIQY</a:t>
            </a:r>
          </a:p>
          <a:p>
            <a:r>
              <a:rPr lang="en-GB" sz="1100" dirty="0"/>
              <a:t>CASSPGQTNYGYT</a:t>
            </a:r>
          </a:p>
          <a:p>
            <a:r>
              <a:rPr lang="en-GB" sz="1100" dirty="0"/>
              <a:t>CATPGEVLSPNYGYT</a:t>
            </a:r>
          </a:p>
          <a:p>
            <a:r>
              <a:rPr lang="en-GB" sz="1100" dirty="0"/>
              <a:t>CASSLGGGQNGYT</a:t>
            </a:r>
          </a:p>
          <a:p>
            <a:r>
              <a:rPr lang="en-GB" sz="1100" dirty="0"/>
              <a:t>CASSSMGGGTDTQY</a:t>
            </a:r>
          </a:p>
          <a:p>
            <a:r>
              <a:rPr lang="en-GB" sz="1100" dirty="0"/>
              <a:t>CASSLAGGYT</a:t>
            </a:r>
          </a:p>
          <a:p>
            <a:r>
              <a:rPr lang="en-GB" sz="1100" dirty="0"/>
              <a:t>CASSDGTGVGLGYT</a:t>
            </a:r>
          </a:p>
          <a:p>
            <a:r>
              <a:rPr lang="en-GB" sz="1100" dirty="0"/>
              <a:t>CASSDGQGRLGYT</a:t>
            </a:r>
          </a:p>
          <a:p>
            <a:r>
              <a:rPr lang="en-GB" sz="1100" dirty="0"/>
              <a:t>CASSPRDSQETQY</a:t>
            </a:r>
          </a:p>
          <a:p>
            <a:r>
              <a:rPr lang="en-GB" sz="1100" dirty="0"/>
              <a:t>CASYNFGQYGYT</a:t>
            </a:r>
          </a:p>
          <a:p>
            <a:r>
              <a:rPr lang="en-GB" sz="1100" dirty="0"/>
              <a:t>CASSPMDLLDEQY</a:t>
            </a:r>
          </a:p>
          <a:p>
            <a:r>
              <a:rPr lang="en-GB" sz="1100" dirty="0"/>
              <a:t>CASSELGATIYEQY</a:t>
            </a:r>
          </a:p>
          <a:p>
            <a:r>
              <a:rPr lang="en-GB" sz="1100" dirty="0"/>
              <a:t>CASSQEMNRVVGNEQF</a:t>
            </a:r>
          </a:p>
          <a:p>
            <a:r>
              <a:rPr lang="en-GB" sz="1100" dirty="0"/>
              <a:t>CASTRPGQGTYNEFQ</a:t>
            </a:r>
          </a:p>
          <a:p>
            <a:r>
              <a:rPr lang="en-GB" sz="1100" dirty="0"/>
              <a:t>CASRGGSGELF</a:t>
            </a:r>
          </a:p>
          <a:p>
            <a:r>
              <a:rPr lang="en-GB" sz="1100" dirty="0"/>
              <a:t>CASSGFRDRVNEQY</a:t>
            </a:r>
          </a:p>
          <a:p>
            <a:r>
              <a:rPr lang="en-GB" sz="1100" dirty="0"/>
              <a:t>CASSVVGDSRETQYF</a:t>
            </a:r>
          </a:p>
          <a:p>
            <a:r>
              <a:rPr lang="en-GB" sz="1100" dirty="0"/>
              <a:t>CGSSVVGDSRETQYF</a:t>
            </a:r>
          </a:p>
          <a:p>
            <a:r>
              <a:rPr lang="en-GB" sz="1100" dirty="0"/>
              <a:t>CASSTLRDSREKLFF</a:t>
            </a:r>
          </a:p>
          <a:p>
            <a:r>
              <a:rPr lang="en-GB" sz="1100" dirty="0"/>
              <a:t>CASSTLGDSREKLFF</a:t>
            </a:r>
          </a:p>
          <a:p>
            <a:r>
              <a:rPr lang="en-GB" sz="1100" dirty="0"/>
              <a:t>CASSADGSFYEQYF</a:t>
            </a:r>
          </a:p>
          <a:p>
            <a:r>
              <a:rPr lang="en-GB" sz="1100" dirty="0"/>
              <a:t>CASSLVGQGARQPQHF</a:t>
            </a:r>
          </a:p>
          <a:p>
            <a:r>
              <a:rPr lang="en-GB" sz="1100" dirty="0"/>
              <a:t>CASSLGSAKNIQYF</a:t>
            </a:r>
          </a:p>
          <a:p>
            <a:r>
              <a:rPr lang="en-GB" sz="1100" dirty="0"/>
              <a:t>CASSEPPGVRGEAFF</a:t>
            </a:r>
          </a:p>
          <a:p>
            <a:r>
              <a:rPr lang="en-GB" sz="1100" dirty="0"/>
              <a:t>CAGSQEFLNRRYF</a:t>
            </a:r>
          </a:p>
          <a:p>
            <a:r>
              <a:rPr lang="en-GB" sz="1100" dirty="0"/>
              <a:t>CASSLSGSGWQETQYF</a:t>
            </a:r>
          </a:p>
          <a:p>
            <a:r>
              <a:rPr lang="en-GB" sz="1100" dirty="0"/>
              <a:t>CASSLLPDPRSSGGYTF</a:t>
            </a:r>
          </a:p>
          <a:p>
            <a:r>
              <a:rPr lang="en-GB" sz="1100" dirty="0"/>
              <a:t>CASSLLDGTRDQQYF</a:t>
            </a:r>
          </a:p>
          <a:p>
            <a:r>
              <a:rPr lang="en-GB" sz="1100" dirty="0"/>
              <a:t>CASSEAGGTEAFF</a:t>
            </a:r>
          </a:p>
          <a:p>
            <a:r>
              <a:rPr lang="en-GB" sz="1100" dirty="0"/>
              <a:t>CASSVEGTILTDTQYF</a:t>
            </a:r>
          </a:p>
          <a:p>
            <a:r>
              <a:rPr lang="en-GB" sz="1100" dirty="0"/>
              <a:t>CASSVEGTIHTDTQYF</a:t>
            </a:r>
          </a:p>
          <a:p>
            <a:r>
              <a:rPr lang="en-GB" sz="1100" dirty="0"/>
              <a:t>CASSLQQTLGAFF</a:t>
            </a:r>
          </a:p>
          <a:p>
            <a:r>
              <a:rPr lang="en-GB" sz="1100" dirty="0"/>
              <a:t>CASSPQQTLGAFF</a:t>
            </a:r>
          </a:p>
          <a:p>
            <a:r>
              <a:rPr lang="en-GB" sz="1100" dirty="0"/>
              <a:t>CSALVEGDEQFF</a:t>
            </a:r>
          </a:p>
          <a:p>
            <a:r>
              <a:rPr lang="en-GB" sz="1100" dirty="0"/>
              <a:t>CSAIVGSAYEQYF</a:t>
            </a:r>
          </a:p>
          <a:p>
            <a:r>
              <a:rPr lang="en-GB" sz="1100" dirty="0"/>
              <a:t>CSVDGPTGGYTF</a:t>
            </a:r>
          </a:p>
          <a:p>
            <a:r>
              <a:rPr lang="en-GB" sz="1100" dirty="0"/>
              <a:t>CASSQGLAGDEQYF</a:t>
            </a:r>
          </a:p>
          <a:p>
            <a:r>
              <a:rPr lang="en-GB" sz="1100" dirty="0"/>
              <a:t>CSASLGGRISGANVLTF</a:t>
            </a:r>
          </a:p>
          <a:p>
            <a:r>
              <a:rPr lang="en-GB" sz="1100" dirty="0"/>
              <a:t>CASSQDLRGARGYTF</a:t>
            </a:r>
          </a:p>
          <a:p>
            <a:r>
              <a:rPr lang="en-GB" sz="1100" dirty="0"/>
              <a:t>CASSQGTGSTDTQYF</a:t>
            </a:r>
          </a:p>
          <a:p>
            <a:r>
              <a:rPr lang="en-GB" sz="1100" dirty="0"/>
              <a:t>CASSQDSSGRVTGELFF</a:t>
            </a:r>
          </a:p>
          <a:p>
            <a:r>
              <a:rPr lang="en-GB" sz="1100" dirty="0"/>
              <a:t>CASSDNGGDRSPGELFF</a:t>
            </a:r>
          </a:p>
          <a:p>
            <a:r>
              <a:rPr lang="en-GB" sz="1100" dirty="0"/>
              <a:t>CASSPSFPPDTQYF</a:t>
            </a:r>
          </a:p>
          <a:p>
            <a:r>
              <a:rPr lang="en-GB" sz="1100" dirty="0"/>
              <a:t>CASSPGGGELFF</a:t>
            </a:r>
          </a:p>
          <a:p>
            <a:r>
              <a:rPr lang="en-GB" sz="1100" dirty="0"/>
              <a:t>CASSSPGGVTEAFF</a:t>
            </a:r>
          </a:p>
          <a:p>
            <a:r>
              <a:rPr lang="en-GB" sz="1100" dirty="0"/>
              <a:t>CASSYSVVEAAAEAFF</a:t>
            </a:r>
          </a:p>
          <a:p>
            <a:r>
              <a:rPr lang="en-GB" sz="1100" dirty="0"/>
              <a:t>CSARDRADRVLIPDTQYF</a:t>
            </a:r>
          </a:p>
          <a:p>
            <a:r>
              <a:rPr lang="en-GB" sz="1100" dirty="0"/>
              <a:t>CSASPVGGAYEQYF</a:t>
            </a:r>
          </a:p>
          <a:p>
            <a:r>
              <a:rPr lang="en-GB" sz="1100" dirty="0"/>
              <a:t>CASRLGRLAYEQYF</a:t>
            </a:r>
          </a:p>
          <a:p>
            <a:r>
              <a:rPr lang="en-GB" sz="1100" dirty="0"/>
              <a:t>CASSTLTGEDSGPQHF</a:t>
            </a:r>
          </a:p>
          <a:p>
            <a:r>
              <a:rPr lang="en-GB" sz="1100" dirty="0"/>
              <a:t>CASSQGLAGDEQFF</a:t>
            </a:r>
          </a:p>
          <a:p>
            <a:r>
              <a:rPr lang="en-GB" sz="1100" dirty="0"/>
              <a:t>CASELSGNTIY</a:t>
            </a:r>
          </a:p>
          <a:p>
            <a:r>
              <a:rPr lang="en-GB" sz="1100" dirty="0"/>
              <a:t>CASSYLNTIY</a:t>
            </a:r>
          </a:p>
          <a:p>
            <a:r>
              <a:rPr lang="en-GB" sz="1100" dirty="0"/>
              <a:t>CASEGGNTIY</a:t>
            </a:r>
          </a:p>
          <a:p>
            <a:r>
              <a:rPr lang="en-GB" sz="1100" dirty="0"/>
              <a:t>CATEASGNTIY</a:t>
            </a:r>
          </a:p>
          <a:p>
            <a:r>
              <a:rPr lang="en-GB" sz="1100" dirty="0"/>
              <a:t>CASEITRDRRNTIY</a:t>
            </a:r>
          </a:p>
          <a:p>
            <a:r>
              <a:rPr lang="en-GB" sz="1100" dirty="0"/>
              <a:t>CASSSWTGQDEQF</a:t>
            </a:r>
          </a:p>
          <a:p>
            <a:r>
              <a:rPr lang="en-GB" sz="1100" dirty="0"/>
              <a:t>CASSGFTGFANEAF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CASILTSGRNEQF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C0CA-A9CA-47A2-91DC-FA5C5A0414BE}"/>
              </a:ext>
            </a:extLst>
          </p:cNvPr>
          <p:cNvSpPr/>
          <p:nvPr/>
        </p:nvSpPr>
        <p:spPr>
          <a:xfrm>
            <a:off x="5201267" y="-3647258"/>
            <a:ext cx="4572000" cy="197284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CAISERAIRGTSGLTDTQYF</a:t>
            </a:r>
          </a:p>
          <a:p>
            <a:r>
              <a:rPr lang="en-GB" sz="1100" dirty="0"/>
              <a:t>CAISECAIRGTSGLTDTQYF</a:t>
            </a:r>
          </a:p>
          <a:p>
            <a:r>
              <a:rPr lang="en-GB" sz="1100" dirty="0"/>
              <a:t>CAISERAIRGTSGLTDTQYL</a:t>
            </a:r>
          </a:p>
          <a:p>
            <a:r>
              <a:rPr lang="en-GB" sz="1100" dirty="0"/>
              <a:t>CASSQAAGGRAFF</a:t>
            </a:r>
          </a:p>
          <a:p>
            <a:r>
              <a:rPr lang="en-GB" sz="1100" dirty="0"/>
              <a:t>CASSQAEGGQNHF</a:t>
            </a:r>
          </a:p>
          <a:p>
            <a:r>
              <a:rPr lang="en-GB" sz="1100" dirty="0"/>
              <a:t>CASSLAPGGIAFF</a:t>
            </a:r>
          </a:p>
          <a:p>
            <a:r>
              <a:rPr lang="en-GB" sz="1100" dirty="0"/>
              <a:t>CASSQAAGGRAIF</a:t>
            </a:r>
          </a:p>
          <a:p>
            <a:r>
              <a:rPr lang="en-GB" sz="1100" dirty="0"/>
              <a:t>CASSLDSGFLEQYF</a:t>
            </a:r>
          </a:p>
          <a:p>
            <a:r>
              <a:rPr lang="en-GB" sz="1100" dirty="0"/>
              <a:t>CAISESGGRVDEQYF</a:t>
            </a:r>
          </a:p>
          <a:p>
            <a:r>
              <a:rPr lang="en-GB" sz="1100" dirty="0"/>
              <a:t>CASSPPSSYNEQFF</a:t>
            </a:r>
          </a:p>
          <a:p>
            <a:r>
              <a:rPr lang="en-GB" sz="1100" dirty="0"/>
              <a:t>CASSLQGAPEQFF</a:t>
            </a:r>
          </a:p>
          <a:p>
            <a:r>
              <a:rPr lang="en-GB" sz="1100" dirty="0"/>
              <a:t>CTSRLDPGFLEQYF</a:t>
            </a:r>
          </a:p>
          <a:p>
            <a:r>
              <a:rPr lang="en-GB" sz="1100" dirty="0"/>
              <a:t>CASSLYGEYEQYF</a:t>
            </a:r>
          </a:p>
          <a:p>
            <a:r>
              <a:rPr lang="en-GB" sz="1100" dirty="0"/>
              <a:t>CASSQGTTDTQYF</a:t>
            </a:r>
          </a:p>
          <a:p>
            <a:r>
              <a:rPr lang="en-GB" sz="1100" dirty="0"/>
              <a:t>CASRPGQGGYEQY</a:t>
            </a:r>
          </a:p>
          <a:p>
            <a:r>
              <a:rPr lang="en-GB" sz="1100" dirty="0"/>
              <a:t>CASSSSTGQQPQH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CASSLAQGWKTQY</a:t>
            </a:r>
          </a:p>
          <a:p>
            <a:r>
              <a:rPr lang="en-GB" sz="1100" dirty="0"/>
              <a:t>CASSIQGLRATNEKLF</a:t>
            </a:r>
          </a:p>
          <a:p>
            <a:r>
              <a:rPr lang="en-GB" sz="1100" dirty="0"/>
              <a:t>CASRSPLGYEQY</a:t>
            </a:r>
          </a:p>
          <a:p>
            <a:r>
              <a:rPr lang="en-GB" sz="1100" dirty="0"/>
              <a:t>CASSSGTSGSAGYNEQF</a:t>
            </a:r>
          </a:p>
          <a:p>
            <a:r>
              <a:rPr lang="en-GB" sz="1100" dirty="0"/>
              <a:t>CASSTNNEQF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CASSQGPGERAGFNYEQY</a:t>
            </a:r>
          </a:p>
          <a:p>
            <a:r>
              <a:rPr lang="en-GB" sz="1100" dirty="0"/>
              <a:t>CASSLGYGYT</a:t>
            </a:r>
          </a:p>
          <a:p>
            <a:r>
              <a:rPr lang="en-GB" sz="1100" dirty="0"/>
              <a:t>CASSKGRYNEQF</a:t>
            </a:r>
          </a:p>
          <a:p>
            <a:r>
              <a:rPr lang="en-GB" sz="1100" dirty="0"/>
              <a:t>CASPHPDRPNYGYT</a:t>
            </a:r>
          </a:p>
          <a:p>
            <a:r>
              <a:rPr lang="en-GB" sz="1100" dirty="0"/>
              <a:t>CASGGEFYGYT</a:t>
            </a:r>
          </a:p>
          <a:p>
            <a:r>
              <a:rPr lang="en-GB" sz="1100" dirty="0"/>
              <a:t>CASSLTYGYT</a:t>
            </a:r>
          </a:p>
          <a:p>
            <a:r>
              <a:rPr lang="en-GB" sz="1100" dirty="0"/>
              <a:t>CASSSRTGGYGYT</a:t>
            </a:r>
          </a:p>
          <a:p>
            <a:r>
              <a:rPr lang="en-GB" sz="1100" dirty="0"/>
              <a:t>CATSDRMDNEQF</a:t>
            </a:r>
          </a:p>
          <a:p>
            <a:r>
              <a:rPr lang="en-GB" sz="1100" dirty="0"/>
              <a:t>CASSIAGGGEDTQY</a:t>
            </a:r>
          </a:p>
          <a:p>
            <a:r>
              <a:rPr lang="en-GB" sz="1100" dirty="0"/>
              <a:t>CASRKGQGDWEAF</a:t>
            </a:r>
          </a:p>
          <a:p>
            <a:r>
              <a:rPr lang="en-GB" sz="1100" dirty="0"/>
              <a:t>CSARGWVSNNQETQY</a:t>
            </a:r>
          </a:p>
          <a:p>
            <a:r>
              <a:rPr lang="en-GB" sz="1100" dirty="0"/>
              <a:t>CSARDPLPEASGGAGTDTQY</a:t>
            </a:r>
          </a:p>
          <a:p>
            <a:r>
              <a:rPr lang="en-GB" sz="1100" dirty="0"/>
              <a:t>CASTPPGF</a:t>
            </a:r>
          </a:p>
          <a:p>
            <a:r>
              <a:rPr lang="en-GB" sz="1100" dirty="0"/>
              <a:t>CASSQWTGELF</a:t>
            </a:r>
          </a:p>
          <a:p>
            <a:r>
              <a:rPr lang="en-GB" sz="1100" dirty="0"/>
              <a:t>CASSFIPGQGTHYSNQPQH</a:t>
            </a:r>
          </a:p>
          <a:p>
            <a:r>
              <a:rPr lang="en-GB" sz="1100" dirty="0"/>
              <a:t>CAIRPFLGQDDNYGYT</a:t>
            </a:r>
          </a:p>
          <a:p>
            <a:r>
              <a:rPr lang="en-GB" sz="1100" dirty="0"/>
              <a:t>CASSLRGTGELF</a:t>
            </a:r>
          </a:p>
          <a:p>
            <a:r>
              <a:rPr lang="en-GB" sz="1100" dirty="0"/>
              <a:t>CAIGGHDYGYT</a:t>
            </a:r>
          </a:p>
          <a:p>
            <a:r>
              <a:rPr lang="en-GB" sz="1100" dirty="0"/>
              <a:t>CASSSLVNTGELF</a:t>
            </a:r>
          </a:p>
          <a:p>
            <a:r>
              <a:rPr lang="en-GB" sz="1100" dirty="0"/>
              <a:t>CALTGGDYGYT</a:t>
            </a:r>
          </a:p>
          <a:p>
            <a:r>
              <a:rPr lang="en-GB" sz="1100" dirty="0"/>
              <a:t>CSARGWVSNNRETQY</a:t>
            </a:r>
          </a:p>
          <a:p>
            <a:r>
              <a:rPr lang="en-GB" sz="1100" dirty="0"/>
              <a:t>CAASTSAVLGKKGSQETQY</a:t>
            </a:r>
          </a:p>
          <a:p>
            <a:r>
              <a:rPr lang="en-GB" sz="1100" dirty="0"/>
              <a:t>CSAREKGSQETQY</a:t>
            </a:r>
          </a:p>
          <a:p>
            <a:r>
              <a:rPr lang="en-GB" sz="1100" dirty="0"/>
              <a:t>CASSGPGGEQY</a:t>
            </a:r>
          </a:p>
          <a:p>
            <a:r>
              <a:rPr lang="en-GB" sz="1100" dirty="0"/>
              <a:t>CASSELGARVYEQYF</a:t>
            </a:r>
          </a:p>
          <a:p>
            <a:r>
              <a:rPr lang="en-GB" sz="1100" dirty="0"/>
              <a:t>CASSESSREVSYNSPLHF</a:t>
            </a:r>
          </a:p>
          <a:p>
            <a:r>
              <a:rPr lang="en-GB" sz="1100" dirty="0"/>
              <a:t>CASKEELSNTGELFF</a:t>
            </a:r>
          </a:p>
          <a:p>
            <a:r>
              <a:rPr lang="en-GB" sz="1100" dirty="0"/>
              <a:t>CSVGDQGGSEQYF</a:t>
            </a:r>
          </a:p>
          <a:p>
            <a:r>
              <a:rPr lang="en-GB" sz="1100" dirty="0"/>
              <a:t>CASTGGRGSPLHF</a:t>
            </a:r>
          </a:p>
          <a:p>
            <a:r>
              <a:rPr lang="en-GB" sz="1100" dirty="0"/>
              <a:t>CASSQDRIHTEAF</a:t>
            </a:r>
          </a:p>
          <a:p>
            <a:r>
              <a:rPr lang="en-GB" sz="1100" dirty="0"/>
              <a:t>CASSLGLDETQYF</a:t>
            </a:r>
          </a:p>
          <a:p>
            <a:r>
              <a:rPr lang="en-GB" sz="1100" dirty="0"/>
              <a:t>CASSLGGGYT</a:t>
            </a:r>
          </a:p>
          <a:p>
            <a:r>
              <a:rPr lang="en-GB" sz="1100" dirty="0"/>
              <a:t>CASEDFKNIQY</a:t>
            </a:r>
          </a:p>
          <a:p>
            <a:r>
              <a:rPr lang="en-GB" sz="1100" dirty="0"/>
              <a:t>CASSPGQTNYGYT</a:t>
            </a:r>
          </a:p>
          <a:p>
            <a:r>
              <a:rPr lang="en-GB" sz="1100" dirty="0"/>
              <a:t>CATPGEVLSPNYGYT</a:t>
            </a:r>
          </a:p>
          <a:p>
            <a:r>
              <a:rPr lang="en-GB" sz="1100" dirty="0"/>
              <a:t>CASSLGGGQNGYT</a:t>
            </a:r>
          </a:p>
          <a:p>
            <a:r>
              <a:rPr lang="en-GB" sz="1100" dirty="0"/>
              <a:t>CASSSMGGGTDTQY</a:t>
            </a:r>
          </a:p>
          <a:p>
            <a:r>
              <a:rPr lang="en-GB" sz="1100" dirty="0"/>
              <a:t>CASSLAGGYT</a:t>
            </a:r>
          </a:p>
          <a:p>
            <a:r>
              <a:rPr lang="en-GB" sz="1100" dirty="0"/>
              <a:t>CASSDGTGVGLGYT</a:t>
            </a:r>
          </a:p>
          <a:p>
            <a:r>
              <a:rPr lang="en-GB" sz="1100" dirty="0"/>
              <a:t>CASSDGQGRLGYT</a:t>
            </a:r>
          </a:p>
          <a:p>
            <a:r>
              <a:rPr lang="en-GB" sz="1100" dirty="0"/>
              <a:t>CASSPRDSQETQY</a:t>
            </a:r>
          </a:p>
          <a:p>
            <a:r>
              <a:rPr lang="en-GB" sz="1100" dirty="0"/>
              <a:t>CASYNFGQYGYT</a:t>
            </a:r>
          </a:p>
          <a:p>
            <a:r>
              <a:rPr lang="en-GB" sz="1100" dirty="0"/>
              <a:t>CASSPMDLLDEQY</a:t>
            </a:r>
          </a:p>
          <a:p>
            <a:r>
              <a:rPr lang="en-GB" sz="1100" dirty="0"/>
              <a:t>CASSELGATIYEQY</a:t>
            </a:r>
          </a:p>
          <a:p>
            <a:r>
              <a:rPr lang="en-GB" sz="1100" dirty="0"/>
              <a:t>CASSQEMNRVVGNEQF</a:t>
            </a:r>
          </a:p>
          <a:p>
            <a:r>
              <a:rPr lang="en-GB" sz="1100" dirty="0"/>
              <a:t>CASTRPGQGTYNEFQ</a:t>
            </a:r>
          </a:p>
          <a:p>
            <a:r>
              <a:rPr lang="en-GB" sz="1100" dirty="0"/>
              <a:t>CASRGGSGELF</a:t>
            </a:r>
          </a:p>
          <a:p>
            <a:r>
              <a:rPr lang="en-GB" sz="1100" dirty="0"/>
              <a:t>CASSGFRDRVNEQY</a:t>
            </a:r>
          </a:p>
          <a:p>
            <a:r>
              <a:rPr lang="en-GB" sz="1100" dirty="0"/>
              <a:t>CASSVVGDSRETQYF</a:t>
            </a:r>
          </a:p>
          <a:p>
            <a:r>
              <a:rPr lang="en-GB" sz="1100" dirty="0"/>
              <a:t>CGSSVVGDSRETQYF</a:t>
            </a:r>
          </a:p>
          <a:p>
            <a:r>
              <a:rPr lang="en-GB" sz="1100" dirty="0"/>
              <a:t>CASSTLRDSREKLFF</a:t>
            </a:r>
          </a:p>
          <a:p>
            <a:r>
              <a:rPr lang="en-GB" sz="1100" dirty="0"/>
              <a:t>CASSTLGDSREKLFF</a:t>
            </a:r>
          </a:p>
          <a:p>
            <a:r>
              <a:rPr lang="en-GB" sz="1100" dirty="0"/>
              <a:t>CASSADGSFYEQYF</a:t>
            </a:r>
          </a:p>
          <a:p>
            <a:r>
              <a:rPr lang="en-GB" sz="1100" dirty="0"/>
              <a:t>CASSLVGQGARQPQHF</a:t>
            </a:r>
          </a:p>
          <a:p>
            <a:r>
              <a:rPr lang="en-GB" sz="1100" dirty="0"/>
              <a:t>CASSLGSAKNIQYF</a:t>
            </a:r>
          </a:p>
          <a:p>
            <a:r>
              <a:rPr lang="en-GB" sz="1100" dirty="0"/>
              <a:t>CASSEPPGVRGEAFF</a:t>
            </a:r>
          </a:p>
          <a:p>
            <a:r>
              <a:rPr lang="en-GB" sz="1100" dirty="0"/>
              <a:t>CAGSQEFLNRRYF</a:t>
            </a:r>
          </a:p>
          <a:p>
            <a:r>
              <a:rPr lang="en-GB" sz="1100" dirty="0"/>
              <a:t>CASSLSGSGWQETQYF</a:t>
            </a:r>
          </a:p>
          <a:p>
            <a:r>
              <a:rPr lang="en-GB" sz="1100" dirty="0"/>
              <a:t>CASSLLPDPRSSGGYTF</a:t>
            </a:r>
          </a:p>
          <a:p>
            <a:r>
              <a:rPr lang="en-GB" sz="1100" dirty="0"/>
              <a:t>CASSLLDGTRDQQYF</a:t>
            </a:r>
          </a:p>
          <a:p>
            <a:r>
              <a:rPr lang="en-GB" sz="1100" dirty="0"/>
              <a:t>CASSEAGGTEAFF</a:t>
            </a:r>
          </a:p>
          <a:p>
            <a:r>
              <a:rPr lang="en-GB" sz="1100" dirty="0"/>
              <a:t>CASSVEGTILTDTQYF</a:t>
            </a:r>
          </a:p>
          <a:p>
            <a:r>
              <a:rPr lang="en-GB" sz="1100" dirty="0"/>
              <a:t>CASSVEGTIHTDTQYF</a:t>
            </a:r>
          </a:p>
          <a:p>
            <a:r>
              <a:rPr lang="en-GB" sz="1100" dirty="0"/>
              <a:t>CASSLQQTLGAFF</a:t>
            </a:r>
          </a:p>
          <a:p>
            <a:r>
              <a:rPr lang="en-GB" sz="1100" dirty="0"/>
              <a:t>CASSPQQTLGAFF</a:t>
            </a:r>
          </a:p>
          <a:p>
            <a:r>
              <a:rPr lang="en-GB" sz="1100" dirty="0"/>
              <a:t>CSALVEGDEQFF</a:t>
            </a:r>
          </a:p>
          <a:p>
            <a:r>
              <a:rPr lang="en-GB" sz="1100" dirty="0"/>
              <a:t>CSAIVGSAYEQYF</a:t>
            </a:r>
          </a:p>
          <a:p>
            <a:r>
              <a:rPr lang="en-GB" sz="1100" dirty="0"/>
              <a:t>CSVDGPTGGYTF</a:t>
            </a:r>
          </a:p>
          <a:p>
            <a:r>
              <a:rPr lang="en-GB" sz="1100" dirty="0"/>
              <a:t>CASSQGLAGDEQYF</a:t>
            </a:r>
          </a:p>
          <a:p>
            <a:r>
              <a:rPr lang="en-GB" sz="1100" dirty="0"/>
              <a:t>CSASLGGRISGANVLTF</a:t>
            </a:r>
          </a:p>
          <a:p>
            <a:r>
              <a:rPr lang="en-GB" sz="1100" dirty="0"/>
              <a:t>CASSQDLRGARGYTF</a:t>
            </a:r>
          </a:p>
          <a:p>
            <a:r>
              <a:rPr lang="en-GB" sz="1100" dirty="0"/>
              <a:t>CASSQGTGSTDTQYF</a:t>
            </a:r>
          </a:p>
          <a:p>
            <a:r>
              <a:rPr lang="en-GB" sz="1100" dirty="0"/>
              <a:t>CASSQDSSGRVTGELFF</a:t>
            </a:r>
          </a:p>
          <a:p>
            <a:r>
              <a:rPr lang="en-GB" sz="1100" dirty="0"/>
              <a:t>CASSDNGGDRSPGELFF</a:t>
            </a:r>
          </a:p>
          <a:p>
            <a:r>
              <a:rPr lang="en-GB" sz="1100" dirty="0"/>
              <a:t>CASSPSFPPDTQYF</a:t>
            </a:r>
          </a:p>
          <a:p>
            <a:r>
              <a:rPr lang="en-GB" sz="1100" dirty="0"/>
              <a:t>CASSPGGGELFF</a:t>
            </a:r>
          </a:p>
          <a:p>
            <a:r>
              <a:rPr lang="en-GB" sz="1100" dirty="0"/>
              <a:t>CASSSPGGVTEAFF</a:t>
            </a:r>
          </a:p>
          <a:p>
            <a:r>
              <a:rPr lang="en-GB" sz="1100" dirty="0"/>
              <a:t>CASSYSVVEAAAEAFF</a:t>
            </a:r>
          </a:p>
          <a:p>
            <a:r>
              <a:rPr lang="en-GB" sz="1100" dirty="0"/>
              <a:t>CSARDRADRVLIPDTQYF</a:t>
            </a:r>
          </a:p>
          <a:p>
            <a:r>
              <a:rPr lang="en-GB" sz="1100" dirty="0"/>
              <a:t>CSASPVGGAYEQYF</a:t>
            </a:r>
          </a:p>
          <a:p>
            <a:r>
              <a:rPr lang="en-GB" sz="1100" dirty="0"/>
              <a:t>CASRLGRLAYEQYF</a:t>
            </a:r>
          </a:p>
          <a:p>
            <a:r>
              <a:rPr lang="en-GB" sz="1100" dirty="0"/>
              <a:t>CASSTLTGEDSGPQHF</a:t>
            </a:r>
          </a:p>
          <a:p>
            <a:r>
              <a:rPr lang="en-GB" sz="1100" dirty="0"/>
              <a:t>CASSQGLAGDEQFF</a:t>
            </a:r>
          </a:p>
          <a:p>
            <a:r>
              <a:rPr lang="en-GB" sz="1100" dirty="0"/>
              <a:t>CASELSGNTIY</a:t>
            </a:r>
          </a:p>
          <a:p>
            <a:r>
              <a:rPr lang="en-GB" sz="1100" dirty="0"/>
              <a:t>CASSYLNTIY</a:t>
            </a:r>
          </a:p>
          <a:p>
            <a:r>
              <a:rPr lang="en-GB" sz="1100" dirty="0"/>
              <a:t>CASEGGNTIY</a:t>
            </a:r>
          </a:p>
          <a:p>
            <a:r>
              <a:rPr lang="en-GB" sz="1100" dirty="0"/>
              <a:t>CATEASGNTIY</a:t>
            </a:r>
          </a:p>
          <a:p>
            <a:r>
              <a:rPr lang="en-GB" sz="1100" dirty="0"/>
              <a:t>CASEITRDRRNTIY</a:t>
            </a:r>
          </a:p>
          <a:p>
            <a:r>
              <a:rPr lang="en-GB" sz="1100" dirty="0"/>
              <a:t>CASSSWTGQDEQF</a:t>
            </a:r>
          </a:p>
          <a:p>
            <a:r>
              <a:rPr lang="en-GB" sz="1100" dirty="0"/>
              <a:t>CASSGFTGFANEAF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CASILTSGRNEQF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A8A5D-6C63-4A23-8E20-B9B5ABBA93E5}"/>
              </a:ext>
            </a:extLst>
          </p:cNvPr>
          <p:cNvSpPr/>
          <p:nvPr/>
        </p:nvSpPr>
        <p:spPr>
          <a:xfrm>
            <a:off x="1764893" y="-7024639"/>
            <a:ext cx="4572000" cy="197284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CAISERAIRGTSGLTDTQYF</a:t>
            </a:r>
          </a:p>
          <a:p>
            <a:r>
              <a:rPr lang="en-GB" sz="1100" dirty="0"/>
              <a:t>CAISECAIRGTSGLTDTQYF</a:t>
            </a:r>
          </a:p>
          <a:p>
            <a:r>
              <a:rPr lang="en-GB" sz="1100" dirty="0"/>
              <a:t>CAISERAIRGTSGLTDTQYL</a:t>
            </a:r>
          </a:p>
          <a:p>
            <a:r>
              <a:rPr lang="en-GB" sz="1100" dirty="0"/>
              <a:t>CASSQAAGGRAFF</a:t>
            </a:r>
          </a:p>
          <a:p>
            <a:r>
              <a:rPr lang="en-GB" sz="1100" dirty="0"/>
              <a:t>CASSQAEGGQNHF</a:t>
            </a:r>
          </a:p>
          <a:p>
            <a:r>
              <a:rPr lang="en-GB" sz="1100" dirty="0"/>
              <a:t>CASSLAPGGIAFF</a:t>
            </a:r>
          </a:p>
          <a:p>
            <a:r>
              <a:rPr lang="en-GB" sz="1100" dirty="0"/>
              <a:t>CASSQAAGGRAIF</a:t>
            </a:r>
          </a:p>
          <a:p>
            <a:r>
              <a:rPr lang="en-GB" sz="1100" dirty="0"/>
              <a:t>CASSLDSGFLEQYF</a:t>
            </a:r>
          </a:p>
          <a:p>
            <a:r>
              <a:rPr lang="en-GB" sz="1100" dirty="0"/>
              <a:t>CAISESGGRVDEQYF</a:t>
            </a:r>
          </a:p>
          <a:p>
            <a:r>
              <a:rPr lang="en-GB" sz="1100" dirty="0"/>
              <a:t>CASSPPSSYNEQFF</a:t>
            </a:r>
          </a:p>
          <a:p>
            <a:r>
              <a:rPr lang="en-GB" sz="1100" dirty="0"/>
              <a:t>CASSLQGAPEQFF</a:t>
            </a:r>
          </a:p>
          <a:p>
            <a:r>
              <a:rPr lang="en-GB" sz="1100" dirty="0"/>
              <a:t>CTSRLDPGFLEQYF</a:t>
            </a:r>
          </a:p>
          <a:p>
            <a:r>
              <a:rPr lang="en-GB" sz="1100" dirty="0"/>
              <a:t>CASSLYGEYEQYF</a:t>
            </a:r>
          </a:p>
          <a:p>
            <a:r>
              <a:rPr lang="en-GB" sz="1100" dirty="0"/>
              <a:t>CASSQGTTDTQYF</a:t>
            </a:r>
          </a:p>
          <a:p>
            <a:r>
              <a:rPr lang="en-GB" sz="1100" dirty="0"/>
              <a:t>CASRPGQGGYEQY</a:t>
            </a:r>
          </a:p>
          <a:p>
            <a:r>
              <a:rPr lang="en-GB" sz="1100" dirty="0"/>
              <a:t>CASSSSTGQQPQH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CASSLAQGWKTQY</a:t>
            </a:r>
          </a:p>
          <a:p>
            <a:r>
              <a:rPr lang="en-GB" sz="1100" dirty="0"/>
              <a:t>CASSIQGLRATNEKLF</a:t>
            </a:r>
          </a:p>
          <a:p>
            <a:r>
              <a:rPr lang="en-GB" sz="1100" dirty="0"/>
              <a:t>CASRSPLGYEQY</a:t>
            </a:r>
          </a:p>
          <a:p>
            <a:r>
              <a:rPr lang="en-GB" sz="1100" dirty="0"/>
              <a:t>CASSSGTSGSAGYNEQF</a:t>
            </a:r>
          </a:p>
          <a:p>
            <a:r>
              <a:rPr lang="en-GB" sz="1100" dirty="0"/>
              <a:t>CASSTNNEQF</a:t>
            </a:r>
          </a:p>
          <a:p>
            <a:r>
              <a:rPr lang="en-GB" sz="1100" dirty="0"/>
              <a:t>CASRTQRWETQY</a:t>
            </a:r>
          </a:p>
          <a:p>
            <a:r>
              <a:rPr lang="en-GB" sz="1100" dirty="0"/>
              <a:t>CASSQGPGERAGFNYEQY</a:t>
            </a:r>
          </a:p>
          <a:p>
            <a:r>
              <a:rPr lang="en-GB" sz="1100" dirty="0"/>
              <a:t>CASSLGYGYT</a:t>
            </a:r>
          </a:p>
          <a:p>
            <a:r>
              <a:rPr lang="en-GB" sz="1100" dirty="0"/>
              <a:t>CASSKGRYNEQF</a:t>
            </a:r>
          </a:p>
          <a:p>
            <a:r>
              <a:rPr lang="en-GB" sz="1100" dirty="0"/>
              <a:t>CASPHPDRPNYGYT</a:t>
            </a:r>
          </a:p>
          <a:p>
            <a:r>
              <a:rPr lang="en-GB" sz="1100" dirty="0"/>
              <a:t>CASGGEFYGYT</a:t>
            </a:r>
          </a:p>
          <a:p>
            <a:r>
              <a:rPr lang="en-GB" sz="1100" dirty="0"/>
              <a:t>CASSLTYGYT</a:t>
            </a:r>
          </a:p>
          <a:p>
            <a:r>
              <a:rPr lang="en-GB" sz="1100" dirty="0"/>
              <a:t>CASSSRTGGYGYT</a:t>
            </a:r>
          </a:p>
          <a:p>
            <a:r>
              <a:rPr lang="en-GB" sz="1100" dirty="0"/>
              <a:t>CATSDRMDNEQF</a:t>
            </a:r>
          </a:p>
          <a:p>
            <a:r>
              <a:rPr lang="en-GB" sz="1100" dirty="0"/>
              <a:t>CASSIAGGGEDTQY</a:t>
            </a:r>
          </a:p>
          <a:p>
            <a:r>
              <a:rPr lang="en-GB" sz="1100" dirty="0"/>
              <a:t>CASRKGQGDWEAF</a:t>
            </a:r>
          </a:p>
          <a:p>
            <a:r>
              <a:rPr lang="en-GB" sz="1100" dirty="0"/>
              <a:t>CSARGWVSNNQETQY</a:t>
            </a:r>
          </a:p>
          <a:p>
            <a:r>
              <a:rPr lang="en-GB" sz="1100" dirty="0"/>
              <a:t>CSARDPLPEASGGAGTDTQY</a:t>
            </a:r>
          </a:p>
          <a:p>
            <a:r>
              <a:rPr lang="en-GB" sz="1100" dirty="0"/>
              <a:t>CASTPPGF</a:t>
            </a:r>
          </a:p>
          <a:p>
            <a:r>
              <a:rPr lang="en-GB" sz="1100" dirty="0"/>
              <a:t>CASSQWTGELF</a:t>
            </a:r>
          </a:p>
          <a:p>
            <a:r>
              <a:rPr lang="en-GB" sz="1100" dirty="0"/>
              <a:t>CASSFIPGQGTHYSNQPQH</a:t>
            </a:r>
          </a:p>
          <a:p>
            <a:r>
              <a:rPr lang="en-GB" sz="1100" dirty="0"/>
              <a:t>CAIRPFLGQDDNYGYT</a:t>
            </a:r>
          </a:p>
          <a:p>
            <a:r>
              <a:rPr lang="en-GB" sz="1100" dirty="0"/>
              <a:t>CASSLRGTGELF</a:t>
            </a:r>
          </a:p>
          <a:p>
            <a:r>
              <a:rPr lang="en-GB" sz="1100" dirty="0"/>
              <a:t>CAIGGHDYGYT</a:t>
            </a:r>
          </a:p>
          <a:p>
            <a:r>
              <a:rPr lang="en-GB" sz="1100" dirty="0"/>
              <a:t>CASSSLVNTGELF</a:t>
            </a:r>
          </a:p>
          <a:p>
            <a:r>
              <a:rPr lang="en-GB" sz="1100" dirty="0"/>
              <a:t>CALTGGDYGYT</a:t>
            </a:r>
          </a:p>
          <a:p>
            <a:r>
              <a:rPr lang="en-GB" sz="1100" dirty="0"/>
              <a:t>CSARGWVSNNRETQY</a:t>
            </a:r>
          </a:p>
          <a:p>
            <a:r>
              <a:rPr lang="en-GB" sz="1100" dirty="0"/>
              <a:t>CAASTSAVLGKKGSQETQY</a:t>
            </a:r>
          </a:p>
          <a:p>
            <a:r>
              <a:rPr lang="en-GB" sz="1100" dirty="0"/>
              <a:t>CSAREKGSQETQY</a:t>
            </a:r>
          </a:p>
          <a:p>
            <a:r>
              <a:rPr lang="en-GB" sz="1100" dirty="0"/>
              <a:t>CASSGPGGEQY</a:t>
            </a:r>
          </a:p>
          <a:p>
            <a:r>
              <a:rPr lang="en-GB" sz="1100" dirty="0"/>
              <a:t>CASSELGARVYEQYF</a:t>
            </a:r>
          </a:p>
          <a:p>
            <a:r>
              <a:rPr lang="en-GB" sz="1100" dirty="0"/>
              <a:t>CASSESSREVSYNSPLHF</a:t>
            </a:r>
          </a:p>
          <a:p>
            <a:r>
              <a:rPr lang="en-GB" sz="1100" dirty="0"/>
              <a:t>CASKEELSNTGELFF</a:t>
            </a:r>
          </a:p>
          <a:p>
            <a:r>
              <a:rPr lang="en-GB" sz="1100" dirty="0"/>
              <a:t>CSVGDQGGSEQYF</a:t>
            </a:r>
          </a:p>
          <a:p>
            <a:r>
              <a:rPr lang="en-GB" sz="1100" dirty="0"/>
              <a:t>CASTGGRGSPLHF</a:t>
            </a:r>
          </a:p>
          <a:p>
            <a:r>
              <a:rPr lang="en-GB" sz="1100" dirty="0"/>
              <a:t>CASSQDRIHTEAF</a:t>
            </a:r>
          </a:p>
          <a:p>
            <a:r>
              <a:rPr lang="en-GB" sz="1100" dirty="0"/>
              <a:t>CASSLGLDETQYF</a:t>
            </a:r>
          </a:p>
          <a:p>
            <a:r>
              <a:rPr lang="en-GB" sz="1100" dirty="0"/>
              <a:t>CASSLGGGYT</a:t>
            </a:r>
          </a:p>
          <a:p>
            <a:r>
              <a:rPr lang="en-GB" sz="1100" dirty="0"/>
              <a:t>CASEDFKNIQY</a:t>
            </a:r>
          </a:p>
          <a:p>
            <a:r>
              <a:rPr lang="en-GB" sz="1100" dirty="0"/>
              <a:t>CASSPGQTNYGYT</a:t>
            </a:r>
          </a:p>
          <a:p>
            <a:r>
              <a:rPr lang="en-GB" sz="1100" dirty="0"/>
              <a:t>CATPGEVLSPNYGYT</a:t>
            </a:r>
          </a:p>
          <a:p>
            <a:r>
              <a:rPr lang="en-GB" sz="1100" dirty="0"/>
              <a:t>CASSLGGGQNGYT</a:t>
            </a:r>
          </a:p>
          <a:p>
            <a:r>
              <a:rPr lang="en-GB" sz="1100" dirty="0"/>
              <a:t>CASSSMGGGTDTQY</a:t>
            </a:r>
          </a:p>
          <a:p>
            <a:r>
              <a:rPr lang="en-GB" sz="1100" dirty="0"/>
              <a:t>CASSLAGGYT</a:t>
            </a:r>
          </a:p>
          <a:p>
            <a:r>
              <a:rPr lang="en-GB" sz="1100" dirty="0"/>
              <a:t>CASSDGTGVGLGYT</a:t>
            </a:r>
          </a:p>
          <a:p>
            <a:r>
              <a:rPr lang="en-GB" sz="1100" dirty="0"/>
              <a:t>CASSDGQGRLGYT</a:t>
            </a:r>
          </a:p>
          <a:p>
            <a:r>
              <a:rPr lang="en-GB" sz="1100" dirty="0"/>
              <a:t>CASSPRDSQETQY</a:t>
            </a:r>
          </a:p>
          <a:p>
            <a:r>
              <a:rPr lang="en-GB" sz="1100" dirty="0"/>
              <a:t>CASYNFGQYGYT</a:t>
            </a:r>
          </a:p>
          <a:p>
            <a:r>
              <a:rPr lang="en-GB" sz="1100" dirty="0"/>
              <a:t>CASSPMDLLDEQY</a:t>
            </a:r>
          </a:p>
          <a:p>
            <a:r>
              <a:rPr lang="en-GB" sz="1100" dirty="0"/>
              <a:t>CASSELGATIYEQY</a:t>
            </a:r>
          </a:p>
          <a:p>
            <a:r>
              <a:rPr lang="en-GB" sz="1100" dirty="0"/>
              <a:t>CASSQEMNRVVGNEQF</a:t>
            </a:r>
          </a:p>
          <a:p>
            <a:r>
              <a:rPr lang="en-GB" sz="1100" dirty="0"/>
              <a:t>CASTRPGQGTYNEFQ</a:t>
            </a:r>
          </a:p>
          <a:p>
            <a:r>
              <a:rPr lang="en-GB" sz="1100" dirty="0"/>
              <a:t>CASRGGSGELF</a:t>
            </a:r>
          </a:p>
          <a:p>
            <a:r>
              <a:rPr lang="en-GB" sz="1100" dirty="0"/>
              <a:t>CASSGFRDRVNEQY</a:t>
            </a:r>
          </a:p>
          <a:p>
            <a:r>
              <a:rPr lang="en-GB" sz="1100" dirty="0"/>
              <a:t>CASSVVGDSRETQYF</a:t>
            </a:r>
          </a:p>
          <a:p>
            <a:r>
              <a:rPr lang="en-GB" sz="1100" dirty="0"/>
              <a:t>CGSSVVGDSRETQYF</a:t>
            </a:r>
          </a:p>
          <a:p>
            <a:r>
              <a:rPr lang="en-GB" sz="1100" dirty="0"/>
              <a:t>CASSTLRDSREKLFF</a:t>
            </a:r>
          </a:p>
          <a:p>
            <a:r>
              <a:rPr lang="en-GB" sz="1100" dirty="0"/>
              <a:t>CASSTLGDSREKLFF</a:t>
            </a:r>
          </a:p>
          <a:p>
            <a:r>
              <a:rPr lang="en-GB" sz="1100" dirty="0"/>
              <a:t>CASSADGSFYEQYF</a:t>
            </a:r>
          </a:p>
          <a:p>
            <a:r>
              <a:rPr lang="en-GB" sz="1100" dirty="0"/>
              <a:t>CASSLVGQGARQPQHF</a:t>
            </a:r>
          </a:p>
          <a:p>
            <a:r>
              <a:rPr lang="en-GB" sz="1100" dirty="0"/>
              <a:t>CASSLGSAKNIQYF</a:t>
            </a:r>
          </a:p>
          <a:p>
            <a:r>
              <a:rPr lang="en-GB" sz="1100" dirty="0"/>
              <a:t>CASSEPPGVRGEAFF</a:t>
            </a:r>
          </a:p>
          <a:p>
            <a:r>
              <a:rPr lang="en-GB" sz="1100" dirty="0"/>
              <a:t>CAGSQEFLNRRYF</a:t>
            </a:r>
          </a:p>
          <a:p>
            <a:r>
              <a:rPr lang="en-GB" sz="1100" dirty="0"/>
              <a:t>CASSLSGSGWQETQYF</a:t>
            </a:r>
          </a:p>
          <a:p>
            <a:r>
              <a:rPr lang="en-GB" sz="1100" dirty="0"/>
              <a:t>CASSLLPDPRSSGGYTF</a:t>
            </a:r>
          </a:p>
          <a:p>
            <a:r>
              <a:rPr lang="en-GB" sz="1100" dirty="0"/>
              <a:t>CASSLLDGTRDQQYF</a:t>
            </a:r>
          </a:p>
          <a:p>
            <a:r>
              <a:rPr lang="en-GB" sz="1100" dirty="0"/>
              <a:t>CASSEAGGTEAFF</a:t>
            </a:r>
          </a:p>
          <a:p>
            <a:r>
              <a:rPr lang="en-GB" sz="1100" dirty="0"/>
              <a:t>CASSVEGTILTDTQYF</a:t>
            </a:r>
          </a:p>
          <a:p>
            <a:r>
              <a:rPr lang="en-GB" sz="1100" dirty="0"/>
              <a:t>CASSVEGTIHTDTQYF</a:t>
            </a:r>
          </a:p>
          <a:p>
            <a:r>
              <a:rPr lang="en-GB" sz="1100" dirty="0"/>
              <a:t>CASSLQQTLGAFF</a:t>
            </a:r>
          </a:p>
          <a:p>
            <a:r>
              <a:rPr lang="en-GB" sz="1100" dirty="0"/>
              <a:t>CASSPQQTLGAFF</a:t>
            </a:r>
          </a:p>
          <a:p>
            <a:r>
              <a:rPr lang="en-GB" sz="1100" dirty="0"/>
              <a:t>CSALVEGDEQFF</a:t>
            </a:r>
          </a:p>
          <a:p>
            <a:r>
              <a:rPr lang="en-GB" sz="1100" dirty="0"/>
              <a:t>CSAIVGSAYEQYF</a:t>
            </a:r>
          </a:p>
          <a:p>
            <a:r>
              <a:rPr lang="en-GB" sz="1100" dirty="0"/>
              <a:t>CSVDGPTGGYTF</a:t>
            </a:r>
          </a:p>
          <a:p>
            <a:r>
              <a:rPr lang="en-GB" sz="1100" dirty="0"/>
              <a:t>CASSQGLAGDEQYF</a:t>
            </a:r>
          </a:p>
          <a:p>
            <a:r>
              <a:rPr lang="en-GB" sz="1100" dirty="0"/>
              <a:t>CSASLGGRISGANVLTF</a:t>
            </a:r>
          </a:p>
          <a:p>
            <a:r>
              <a:rPr lang="en-GB" sz="1100" dirty="0"/>
              <a:t>CASSQDLRGARGYTF</a:t>
            </a:r>
          </a:p>
          <a:p>
            <a:r>
              <a:rPr lang="en-GB" sz="1100" dirty="0"/>
              <a:t>CASSQGTGSTDTQYF</a:t>
            </a:r>
          </a:p>
          <a:p>
            <a:r>
              <a:rPr lang="en-GB" sz="1100" dirty="0"/>
              <a:t>CASSQDSSGRVTGELFF</a:t>
            </a:r>
          </a:p>
          <a:p>
            <a:r>
              <a:rPr lang="en-GB" sz="1100" dirty="0"/>
              <a:t>CASSDNGGDRSPGELFF</a:t>
            </a:r>
          </a:p>
          <a:p>
            <a:r>
              <a:rPr lang="en-GB" sz="1100" dirty="0"/>
              <a:t>CASSPSFPPDTQYF</a:t>
            </a:r>
          </a:p>
          <a:p>
            <a:r>
              <a:rPr lang="en-GB" sz="1100" dirty="0"/>
              <a:t>CASSPGGGELFF</a:t>
            </a:r>
          </a:p>
          <a:p>
            <a:r>
              <a:rPr lang="en-GB" sz="1100" dirty="0"/>
              <a:t>CASSSPGGVTEAFF</a:t>
            </a:r>
          </a:p>
          <a:p>
            <a:r>
              <a:rPr lang="en-GB" sz="1100" dirty="0"/>
              <a:t>CASSYSVVEAAAEAFF</a:t>
            </a:r>
          </a:p>
          <a:p>
            <a:r>
              <a:rPr lang="en-GB" sz="1100" dirty="0"/>
              <a:t>CSARDRADRVLIPDTQYF</a:t>
            </a:r>
          </a:p>
          <a:p>
            <a:r>
              <a:rPr lang="en-GB" sz="1100" dirty="0"/>
              <a:t>CSASPVGGAYEQYF</a:t>
            </a:r>
          </a:p>
          <a:p>
            <a:r>
              <a:rPr lang="en-GB" sz="1100" dirty="0"/>
              <a:t>CASRLGRLAYEQYF</a:t>
            </a:r>
          </a:p>
          <a:p>
            <a:r>
              <a:rPr lang="en-GB" sz="1100" dirty="0"/>
              <a:t>CASSTLTGEDSGPQHF</a:t>
            </a:r>
          </a:p>
          <a:p>
            <a:r>
              <a:rPr lang="en-GB" sz="1100" dirty="0"/>
              <a:t>CASSQGLAGDEQFF</a:t>
            </a:r>
          </a:p>
          <a:p>
            <a:r>
              <a:rPr lang="en-GB" sz="1100" dirty="0"/>
              <a:t>CASELSGNTIY</a:t>
            </a:r>
          </a:p>
          <a:p>
            <a:r>
              <a:rPr lang="en-GB" sz="1100" dirty="0"/>
              <a:t>CASSYLNTIY</a:t>
            </a:r>
          </a:p>
          <a:p>
            <a:r>
              <a:rPr lang="en-GB" sz="1100" dirty="0"/>
              <a:t>CASEGGNTIY</a:t>
            </a:r>
          </a:p>
          <a:p>
            <a:r>
              <a:rPr lang="en-GB" sz="1100" dirty="0"/>
              <a:t>CATEASGNTIY</a:t>
            </a:r>
          </a:p>
          <a:p>
            <a:r>
              <a:rPr lang="en-GB" sz="1100" dirty="0"/>
              <a:t>CASEITRDRRNTIY</a:t>
            </a:r>
          </a:p>
          <a:p>
            <a:r>
              <a:rPr lang="en-GB" sz="1100" dirty="0"/>
              <a:t>CASSSWTGQDEQF</a:t>
            </a:r>
          </a:p>
          <a:p>
            <a:r>
              <a:rPr lang="en-GB" sz="1100" dirty="0"/>
              <a:t>CASSGFTGFANEAF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CATSDLMDNEQF</a:t>
            </a:r>
          </a:p>
          <a:p>
            <a:r>
              <a:rPr lang="en-GB" sz="1100" dirty="0"/>
              <a:t>CASILTSGRNEQF</a:t>
            </a:r>
          </a:p>
        </p:txBody>
      </p:sp>
    </p:spTree>
    <p:extLst>
      <p:ext uri="{BB962C8B-B14F-4D97-AF65-F5344CB8AC3E}">
        <p14:creationId xmlns:p14="http://schemas.microsoft.com/office/powerpoint/2010/main" val="224381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Image result for exploration wallpaper">
            <a:extLst>
              <a:ext uri="{FF2B5EF4-FFF2-40B4-BE49-F238E27FC236}">
                <a16:creationId xmlns:a16="http://schemas.microsoft.com/office/drawing/2014/main" id="{19AE87AF-D69F-46DA-89EE-01B2205AE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1" y="869246"/>
            <a:ext cx="8457078" cy="47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40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55E0-1E61-4E68-A38B-BA8B5F9D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(Genes)…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2B4DDB28-5D05-418F-B166-10714AC3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4" y="1754049"/>
            <a:ext cx="15545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2BFF6F-242B-49DE-AFFC-7AF6A033743D}"/>
              </a:ext>
            </a:extLst>
          </p:cNvPr>
          <p:cNvSpPr/>
          <p:nvPr/>
        </p:nvSpPr>
        <p:spPr>
          <a:xfrm>
            <a:off x="3582039" y="2304425"/>
            <a:ext cx="1568824" cy="699247"/>
          </a:xfrm>
          <a:prstGeom prst="rightArrow">
            <a:avLst/>
          </a:prstGeom>
          <a:solidFill>
            <a:srgbClr val="141227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2" name="Picture 8" descr="Image result for r ggplot2 symbol">
            <a:extLst>
              <a:ext uri="{FF2B5EF4-FFF2-40B4-BE49-F238E27FC236}">
                <a16:creationId xmlns:a16="http://schemas.microsoft.com/office/drawing/2014/main" id="{A883C011-ADEC-4F7D-A0ED-10528EF3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50" y="1754049"/>
            <a:ext cx="155395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DB8E4F-F028-4830-AB2E-C73D438ED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07" y="3854329"/>
            <a:ext cx="5149712" cy="2574856"/>
          </a:xfrm>
          <a:prstGeom prst="rect">
            <a:avLst/>
          </a:prstGeom>
        </p:spPr>
      </p:pic>
      <p:pic>
        <p:nvPicPr>
          <p:cNvPr id="11" name="Picture 6" descr="Image result for r dplyr">
            <a:extLst>
              <a:ext uri="{FF2B5EF4-FFF2-40B4-BE49-F238E27FC236}">
                <a16:creationId xmlns:a16="http://schemas.microsoft.com/office/drawing/2014/main" id="{1AE259AB-7343-420F-AC0E-C3939E09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803" y="3112763"/>
            <a:ext cx="15471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r magrittr">
            <a:extLst>
              <a:ext uri="{FF2B5EF4-FFF2-40B4-BE49-F238E27FC236}">
                <a16:creationId xmlns:a16="http://schemas.microsoft.com/office/drawing/2014/main" id="{28A852F1-7150-4B1F-9D39-8165CB28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1" y="3103432"/>
            <a:ext cx="155395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7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55E0-1E61-4E68-A38B-BA8B5F9D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(Gene lists)…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2B4DDB28-5D05-418F-B166-10714AC3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4" y="1754049"/>
            <a:ext cx="15545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2BFF6F-242B-49DE-AFFC-7AF6A033743D}"/>
              </a:ext>
            </a:extLst>
          </p:cNvPr>
          <p:cNvSpPr/>
          <p:nvPr/>
        </p:nvSpPr>
        <p:spPr>
          <a:xfrm>
            <a:off x="3582039" y="2304425"/>
            <a:ext cx="1568824" cy="699247"/>
          </a:xfrm>
          <a:prstGeom prst="rightArrow">
            <a:avLst/>
          </a:prstGeom>
          <a:solidFill>
            <a:srgbClr val="141227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2" name="Picture 8" descr="Image result for r ggplot2 symbol">
            <a:extLst>
              <a:ext uri="{FF2B5EF4-FFF2-40B4-BE49-F238E27FC236}">
                <a16:creationId xmlns:a16="http://schemas.microsoft.com/office/drawing/2014/main" id="{A883C011-ADEC-4F7D-A0ED-10528EF3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50" y="1754049"/>
            <a:ext cx="155395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r dplyr">
            <a:extLst>
              <a:ext uri="{FF2B5EF4-FFF2-40B4-BE49-F238E27FC236}">
                <a16:creationId xmlns:a16="http://schemas.microsoft.com/office/drawing/2014/main" id="{A0AF9093-CEF1-4AE3-871F-8EC47C95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803" y="3112763"/>
            <a:ext cx="15471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r magrittr">
            <a:extLst>
              <a:ext uri="{FF2B5EF4-FFF2-40B4-BE49-F238E27FC236}">
                <a16:creationId xmlns:a16="http://schemas.microsoft.com/office/drawing/2014/main" id="{7DA6CC10-4912-42A0-8E2E-92036B23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1" y="3103432"/>
            <a:ext cx="155395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772DF-5E81-452F-BFEE-BB3799071A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7"/>
          <a:stretch/>
        </p:blipFill>
        <p:spPr>
          <a:xfrm>
            <a:off x="2979665" y="4851920"/>
            <a:ext cx="6023907" cy="1800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E07D83-A536-4A88-A10E-C7A9040BF8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3" b="33859"/>
          <a:stretch/>
        </p:blipFill>
        <p:spPr>
          <a:xfrm>
            <a:off x="3790931" y="3528638"/>
            <a:ext cx="4734620" cy="1183988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26578792-1408-4140-9DA7-94469C6D62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2"/>
          <a:stretch/>
        </p:blipFill>
        <p:spPr>
          <a:xfrm>
            <a:off x="1214144" y="5034084"/>
            <a:ext cx="1576796" cy="16178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AA8759-652B-4C01-83CD-59C071D42199}"/>
              </a:ext>
            </a:extLst>
          </p:cNvPr>
          <p:cNvSpPr txBox="1"/>
          <p:nvPr/>
        </p:nvSpPr>
        <p:spPr>
          <a:xfrm>
            <a:off x="-806515" y="6198801"/>
            <a:ext cx="287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</a:t>
            </a:r>
            <a:r>
              <a:rPr lang="en-GB" dirty="0" err="1"/>
              <a:t>ggfortify</a:t>
            </a:r>
            <a:r>
              <a:rPr lang="en-GB" dirty="0"/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55356-7C03-4A07-97FF-5192C6EC5661}"/>
              </a:ext>
            </a:extLst>
          </p:cNvPr>
          <p:cNvSpPr txBox="1"/>
          <p:nvPr/>
        </p:nvSpPr>
        <p:spPr>
          <a:xfrm>
            <a:off x="3347475" y="3163681"/>
            <a:ext cx="287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“pheatmap”</a:t>
            </a:r>
          </a:p>
        </p:txBody>
      </p:sp>
    </p:spTree>
    <p:extLst>
      <p:ext uri="{BB962C8B-B14F-4D97-AF65-F5344CB8AC3E}">
        <p14:creationId xmlns:p14="http://schemas.microsoft.com/office/powerpoint/2010/main" val="297887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55E0-1E61-4E68-A38B-BA8B5F9D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(Pathways)…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2B4DDB28-5D05-418F-B166-10714AC3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4" y="1754049"/>
            <a:ext cx="15545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2BFF6F-242B-49DE-AFFC-7AF6A033743D}"/>
              </a:ext>
            </a:extLst>
          </p:cNvPr>
          <p:cNvSpPr/>
          <p:nvPr/>
        </p:nvSpPr>
        <p:spPr>
          <a:xfrm>
            <a:off x="3582039" y="2304425"/>
            <a:ext cx="1568824" cy="699247"/>
          </a:xfrm>
          <a:prstGeom prst="rightArrow">
            <a:avLst/>
          </a:prstGeom>
          <a:solidFill>
            <a:srgbClr val="141227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D09A7D-6FA6-49B3-B7CE-188E791D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99" y="4418371"/>
            <a:ext cx="6170439" cy="2056813"/>
          </a:xfrm>
          <a:prstGeom prst="rect">
            <a:avLst/>
          </a:prstGeom>
        </p:spPr>
      </p:pic>
      <p:pic>
        <p:nvPicPr>
          <p:cNvPr id="2050" name="Picture 2" descr="Reactome Pathway Database">
            <a:extLst>
              <a:ext uri="{FF2B5EF4-FFF2-40B4-BE49-F238E27FC236}">
                <a16:creationId xmlns:a16="http://schemas.microsoft.com/office/drawing/2014/main" id="{2887F5AA-1156-48EF-BD1E-5D70AB9CB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417" y="1636394"/>
            <a:ext cx="3510935" cy="82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oconductor - open source software for bioinformatics">
            <a:extLst>
              <a:ext uri="{FF2B5EF4-FFF2-40B4-BE49-F238E27FC236}">
                <a16:creationId xmlns:a16="http://schemas.microsoft.com/office/drawing/2014/main" id="{B21E716B-2ECE-4D87-8E72-19DE96D9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34" y="2682041"/>
            <a:ext cx="24765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 dplyr">
            <a:extLst>
              <a:ext uri="{FF2B5EF4-FFF2-40B4-BE49-F238E27FC236}">
                <a16:creationId xmlns:a16="http://schemas.microsoft.com/office/drawing/2014/main" id="{E8B7EDDC-842B-4B4E-9BD0-EA1CCEB4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803" y="3112763"/>
            <a:ext cx="154710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 magrittr">
            <a:extLst>
              <a:ext uri="{FF2B5EF4-FFF2-40B4-BE49-F238E27FC236}">
                <a16:creationId xmlns:a16="http://schemas.microsoft.com/office/drawing/2014/main" id="{D025A118-79E7-4A7E-A1D5-1781B23A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1" y="3103432"/>
            <a:ext cx="155395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5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55E0-1E61-4E68-A38B-BA8B5F9D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(Receptors)…</a:t>
            </a:r>
          </a:p>
        </p:txBody>
      </p:sp>
      <p:pic>
        <p:nvPicPr>
          <p:cNvPr id="4" name="Picture 6" descr="Related image">
            <a:extLst>
              <a:ext uri="{FF2B5EF4-FFF2-40B4-BE49-F238E27FC236}">
                <a16:creationId xmlns:a16="http://schemas.microsoft.com/office/drawing/2014/main" id="{C910F742-72DA-43A1-9A74-D3191B81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4" y="1754049"/>
            <a:ext cx="15545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F06DA11-92D2-4007-90D6-A16234D56056}"/>
              </a:ext>
            </a:extLst>
          </p:cNvPr>
          <p:cNvSpPr/>
          <p:nvPr/>
        </p:nvSpPr>
        <p:spPr>
          <a:xfrm>
            <a:off x="3582039" y="2304425"/>
            <a:ext cx="1568824" cy="699247"/>
          </a:xfrm>
          <a:prstGeom prst="rightArrow">
            <a:avLst/>
          </a:prstGeom>
          <a:solidFill>
            <a:srgbClr val="141227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D563DDB-6758-421C-B70A-922F582F8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5" y="5286063"/>
            <a:ext cx="1669316" cy="780253"/>
          </a:xfrm>
          <a:prstGeom prst="rect">
            <a:avLst/>
          </a:prstGeom>
        </p:spPr>
      </p:pic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DE67B0C6-EEEF-4886-B2E5-F1E1C76E3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2" y="4617982"/>
            <a:ext cx="1669317" cy="734699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DE17CAE6-549B-4D4C-8E02-A80A378492A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10" y="3533996"/>
            <a:ext cx="2893305" cy="1446653"/>
          </a:xfrm>
          <a:prstGeom prst="rect">
            <a:avLst/>
          </a:prstGeom>
        </p:spPr>
      </p:pic>
      <p:pic>
        <p:nvPicPr>
          <p:cNvPr id="15" name="Picture 14" descr="A close up of a flag&#10;&#10;Description automatically generated">
            <a:extLst>
              <a:ext uri="{FF2B5EF4-FFF2-40B4-BE49-F238E27FC236}">
                <a16:creationId xmlns:a16="http://schemas.microsoft.com/office/drawing/2014/main" id="{285DCD6B-C323-4A77-A1F8-1A9B5966971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92" y="4439982"/>
            <a:ext cx="2587042" cy="2587042"/>
          </a:xfrm>
          <a:prstGeom prst="rect">
            <a:avLst/>
          </a:prstGeom>
        </p:spPr>
      </p:pic>
      <p:pic>
        <p:nvPicPr>
          <p:cNvPr id="4100" name="Picture 4" descr="Image result for r stringr">
            <a:extLst>
              <a:ext uri="{FF2B5EF4-FFF2-40B4-BE49-F238E27FC236}">
                <a16:creationId xmlns:a16="http://schemas.microsoft.com/office/drawing/2014/main" id="{175BF5D4-6F1A-4BBE-99B6-E6F97F3A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40" y="3120789"/>
            <a:ext cx="155291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023460-AC52-44DD-B250-6C16A455EF3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753" y="1360527"/>
            <a:ext cx="2587042" cy="2587042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1E0E215-8683-417D-87B3-0DB26D107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9660" r="6250" b="14831"/>
          <a:stretch/>
        </p:blipFill>
        <p:spPr bwMode="auto">
          <a:xfrm>
            <a:off x="6698297" y="3985097"/>
            <a:ext cx="2037145" cy="247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73CD85-B012-432F-88C2-73C3B08D3643}"/>
              </a:ext>
            </a:extLst>
          </p:cNvPr>
          <p:cNvSpPr txBox="1"/>
          <p:nvPr/>
        </p:nvSpPr>
        <p:spPr>
          <a:xfrm>
            <a:off x="-655749" y="4129077"/>
            <a:ext cx="287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</a:t>
            </a:r>
            <a:r>
              <a:rPr lang="en-GB" dirty="0" err="1"/>
              <a:t>ggseqlogo</a:t>
            </a:r>
            <a:r>
              <a:rPr lang="en-GB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AE6125-BCEE-44A1-93D3-8460391CF0F4}"/>
              </a:ext>
            </a:extLst>
          </p:cNvPr>
          <p:cNvSpPr txBox="1"/>
          <p:nvPr/>
        </p:nvSpPr>
        <p:spPr>
          <a:xfrm>
            <a:off x="2931286" y="5029516"/>
            <a:ext cx="287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“phylogram”</a:t>
            </a:r>
          </a:p>
          <a:p>
            <a:pPr algn="ctr"/>
            <a:r>
              <a:rPr lang="en-GB" dirty="0"/>
              <a:t>“ape”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95C6EB-75A9-44B1-BA6D-BF6E72A82C1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32" y="6109397"/>
            <a:ext cx="1979855" cy="7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05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2738</Words>
  <Application>Microsoft Office PowerPoint</Application>
  <PresentationFormat>On-screen Show (4:3)</PresentationFormat>
  <Paragraphs>1956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Verdana</vt:lpstr>
      <vt:lpstr>Office Theme</vt:lpstr>
      <vt:lpstr>EXPLORING PATHWAYS, GENES AND GENE LISTS IN BIG BIOLOGICAL DATASETS</vt:lpstr>
      <vt:lpstr>Big Biological Data</vt:lpstr>
      <vt:lpstr>PowerPoint Presentation</vt:lpstr>
      <vt:lpstr>PowerPoint Presentation</vt:lpstr>
      <vt:lpstr>PowerPoint Presentation</vt:lpstr>
      <vt:lpstr>Exploring (Genes)…</vt:lpstr>
      <vt:lpstr>Exploring (Gene lists)…</vt:lpstr>
      <vt:lpstr>Exploring (Pathways)…</vt:lpstr>
      <vt:lpstr>Exploring (Receptors)…</vt:lpstr>
      <vt:lpstr>Understanding…</vt:lpstr>
      <vt:lpstr>Understanding…</vt:lpstr>
      <vt:lpstr>Understanding…</vt:lpstr>
      <vt:lpstr>Bottom Line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PATHWAYS, GENES AND GENE LISTS IN BIG BIOLOGICAL DATASETS</dc:title>
  <dc:creator>Alex Watson</dc:creator>
  <cp:lastModifiedBy>Alex Watson</cp:lastModifiedBy>
  <cp:revision>46</cp:revision>
  <dcterms:created xsi:type="dcterms:W3CDTF">2019-11-15T16:01:51Z</dcterms:created>
  <dcterms:modified xsi:type="dcterms:W3CDTF">2019-11-15T18:01:23Z</dcterms:modified>
</cp:coreProperties>
</file>